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  <p:sldMasterId id="2147483713" r:id="rId5"/>
  </p:sldMasterIdLst>
  <p:notesMasterIdLst>
    <p:notesMasterId r:id="rId15"/>
  </p:notesMasterIdLst>
  <p:handoutMasterIdLst>
    <p:handoutMasterId r:id="rId16"/>
  </p:handoutMasterIdLst>
  <p:sldIdLst>
    <p:sldId id="359" r:id="rId6"/>
    <p:sldId id="257" r:id="rId7"/>
    <p:sldId id="288" r:id="rId8"/>
    <p:sldId id="352" r:id="rId9"/>
    <p:sldId id="353" r:id="rId10"/>
    <p:sldId id="360" r:id="rId11"/>
    <p:sldId id="361" r:id="rId12"/>
    <p:sldId id="327" r:id="rId13"/>
    <p:sldId id="3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chichu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D78FD"/>
    <a:srgbClr val="0043C8"/>
    <a:srgbClr val="339933"/>
    <a:srgbClr val="006699"/>
    <a:srgbClr val="FF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2" autoAdjust="0"/>
    <p:restoredTop sz="94647" autoAdjust="0"/>
  </p:normalViewPr>
  <p:slideViewPr>
    <p:cSldViewPr snapToGrid="0">
      <p:cViewPr varScale="1">
        <p:scale>
          <a:sx n="82" d="100"/>
          <a:sy n="82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E9333-26C4-482F-BE5E-6776CEF45514}" type="doc">
      <dgm:prSet loTypeId="urn:microsoft.com/office/officeart/2005/8/layout/list1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ADE5F0F-B3C3-4DA6-8022-69EE859D7289}">
      <dgm:prSet phldrT="[Text]"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2008 Reorganization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BEC1C1F-3BEC-4267-97D3-65D7F1BFF07C}" type="parTrans" cxnId="{E11136A0-2D50-4796-9660-EE6C5C14BBF4}">
      <dgm:prSet/>
      <dgm:spPr/>
      <dgm:t>
        <a:bodyPr/>
        <a:lstStyle/>
        <a:p>
          <a:endParaRPr lang="ru-RU"/>
        </a:p>
      </dgm:t>
    </dgm:pt>
    <dgm:pt modelId="{409DC368-10F8-486E-877E-0FEAE3F6F24E}" type="sibTrans" cxnId="{E11136A0-2D50-4796-9660-EE6C5C14BBF4}">
      <dgm:prSet/>
      <dgm:spPr/>
      <dgm:t>
        <a:bodyPr/>
        <a:lstStyle/>
        <a:p>
          <a:endParaRPr lang="ru-RU"/>
        </a:p>
      </dgm:t>
    </dgm:pt>
    <dgm:pt modelId="{0C445420-8058-4D41-A8DE-AA0DAC0EDEF5}">
      <dgm:prSet phldrT="[Text]"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Financing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AA62CB1-9264-4369-B6EB-B1A21179E2E2}" type="parTrans" cxnId="{912AB4BB-77C8-4157-BC98-FC8B120FD84C}">
      <dgm:prSet/>
      <dgm:spPr/>
      <dgm:t>
        <a:bodyPr/>
        <a:lstStyle/>
        <a:p>
          <a:endParaRPr lang="ru-RU"/>
        </a:p>
      </dgm:t>
    </dgm:pt>
    <dgm:pt modelId="{20C4DA88-E13B-4A27-9A34-14391B0339A8}" type="sibTrans" cxnId="{912AB4BB-77C8-4157-BC98-FC8B120FD84C}">
      <dgm:prSet/>
      <dgm:spPr/>
      <dgm:t>
        <a:bodyPr/>
        <a:lstStyle/>
        <a:p>
          <a:endParaRPr lang="ru-RU"/>
        </a:p>
      </dgm:t>
    </dgm:pt>
    <dgm:pt modelId="{FFABB889-CB72-422A-9E07-2BCDE86A397B}">
      <dgm:prSet phldrT="[Text]"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Set up as Legal Entity of Public Law under the supervision of Ministry of Justice of Georgia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FF048FF-9587-409D-B288-BA63647228E5}" type="parTrans" cxnId="{7ADB32EB-82AC-475D-B184-3DB3B9652337}">
      <dgm:prSet/>
      <dgm:spPr/>
      <dgm:t>
        <a:bodyPr/>
        <a:lstStyle/>
        <a:p>
          <a:endParaRPr lang="ru-RU"/>
        </a:p>
      </dgm:t>
    </dgm:pt>
    <dgm:pt modelId="{40EC2C08-4EAA-4E44-BC6F-D3E525B9D21D}" type="sibTrans" cxnId="{7ADB32EB-82AC-475D-B184-3DB3B9652337}">
      <dgm:prSet/>
      <dgm:spPr/>
      <dgm:t>
        <a:bodyPr/>
        <a:lstStyle/>
        <a:p>
          <a:endParaRPr lang="ru-RU"/>
        </a:p>
      </dgm:t>
    </dgm:pt>
    <dgm:pt modelId="{5F64387E-2B53-4DB4-B7D3-8FEDAB597077}">
      <dgm:prSet phldrT="[Text]"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Former Subsidies from state budget consisted                         of  3 million units of Georgian National                                 Currency–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Lari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Appx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. 1.8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mln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. dollars)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0F60567-7DFF-48AD-9AD6-AD397470C55D}" type="parTrans" cxnId="{B499715D-ACB6-4B9F-9BDE-163B1FBCF345}">
      <dgm:prSet/>
      <dgm:spPr/>
      <dgm:t>
        <a:bodyPr/>
        <a:lstStyle/>
        <a:p>
          <a:endParaRPr lang="ru-RU"/>
        </a:p>
      </dgm:t>
    </dgm:pt>
    <dgm:pt modelId="{3EDC7C56-EE67-40F5-8ACB-A7CE97EB92F4}" type="sibTrans" cxnId="{B499715D-ACB6-4B9F-9BDE-163B1FBCF345}">
      <dgm:prSet/>
      <dgm:spPr/>
      <dgm:t>
        <a:bodyPr/>
        <a:lstStyle/>
        <a:p>
          <a:endParaRPr lang="ru-RU"/>
        </a:p>
      </dgm:t>
    </dgm:pt>
    <dgm:pt modelId="{A393706C-8D3A-4275-8182-6E083CD8CEAB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Now functions on self-financing basis; Annual                    budget compounds 26 million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Lari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E64BBC23-D742-4833-8AA4-0211521D586C}" type="parTrans" cxnId="{C52A4FC8-2F7E-4249-A899-97CB32B43C53}">
      <dgm:prSet/>
      <dgm:spPr/>
      <dgm:t>
        <a:bodyPr/>
        <a:lstStyle/>
        <a:p>
          <a:endParaRPr lang="ru-RU"/>
        </a:p>
      </dgm:t>
    </dgm:pt>
    <dgm:pt modelId="{D28C5C87-2B99-4EFB-883C-C57ED8EEC601}" type="sibTrans" cxnId="{C52A4FC8-2F7E-4249-A899-97CB32B43C53}">
      <dgm:prSet/>
      <dgm:spPr/>
      <dgm:t>
        <a:bodyPr/>
        <a:lstStyle/>
        <a:p>
          <a:endParaRPr lang="ru-RU"/>
        </a:p>
      </dgm:t>
    </dgm:pt>
    <dgm:pt modelId="{2D95AA77-AA44-461A-8EC5-FB88D7000A19}" type="pres">
      <dgm:prSet presAssocID="{0D1E9333-26C4-482F-BE5E-6776CEF455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0A2CB-5921-480B-8A48-3BDC5AB9740E}" type="pres">
      <dgm:prSet presAssocID="{EADE5F0F-B3C3-4DA6-8022-69EE859D7289}" presName="parentLin" presStyleCnt="0"/>
      <dgm:spPr/>
      <dgm:t>
        <a:bodyPr/>
        <a:lstStyle/>
        <a:p>
          <a:endParaRPr lang="en-US"/>
        </a:p>
      </dgm:t>
    </dgm:pt>
    <dgm:pt modelId="{674C8F2A-8A9F-442E-B85E-8789B3C75D42}" type="pres">
      <dgm:prSet presAssocID="{EADE5F0F-B3C3-4DA6-8022-69EE859D728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6D4E2A3-F8B1-4CEB-9D7F-5544FE240D0F}" type="pres">
      <dgm:prSet presAssocID="{EADE5F0F-B3C3-4DA6-8022-69EE859D72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6294-FD7A-4E78-ABC5-3D4AFE09718F}" type="pres">
      <dgm:prSet presAssocID="{EADE5F0F-B3C3-4DA6-8022-69EE859D7289}" presName="negativeSpace" presStyleCnt="0"/>
      <dgm:spPr/>
      <dgm:t>
        <a:bodyPr/>
        <a:lstStyle/>
        <a:p>
          <a:endParaRPr lang="en-US"/>
        </a:p>
      </dgm:t>
    </dgm:pt>
    <dgm:pt modelId="{972C2B2E-338E-4396-A6ED-736618C785A0}" type="pres">
      <dgm:prSet presAssocID="{EADE5F0F-B3C3-4DA6-8022-69EE859D728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83079-4B48-4514-923D-B30FC6098085}" type="pres">
      <dgm:prSet presAssocID="{409DC368-10F8-486E-877E-0FEAE3F6F24E}" presName="spaceBetweenRectangles" presStyleCnt="0"/>
      <dgm:spPr/>
      <dgm:t>
        <a:bodyPr/>
        <a:lstStyle/>
        <a:p>
          <a:endParaRPr lang="en-US"/>
        </a:p>
      </dgm:t>
    </dgm:pt>
    <dgm:pt modelId="{BD3C1225-6522-4475-BD62-0141B01C0172}" type="pres">
      <dgm:prSet presAssocID="{0C445420-8058-4D41-A8DE-AA0DAC0EDEF5}" presName="parentLin" presStyleCnt="0"/>
      <dgm:spPr/>
      <dgm:t>
        <a:bodyPr/>
        <a:lstStyle/>
        <a:p>
          <a:endParaRPr lang="en-US"/>
        </a:p>
      </dgm:t>
    </dgm:pt>
    <dgm:pt modelId="{E013D234-0E16-4672-A9A5-5217549305ED}" type="pres">
      <dgm:prSet presAssocID="{0C445420-8058-4D41-A8DE-AA0DAC0EDEF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D5D9244-D219-42E9-B878-A231CB6F25D2}" type="pres">
      <dgm:prSet presAssocID="{0C445420-8058-4D41-A8DE-AA0DAC0EDE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A9C1A-38FA-4A8E-B13C-F812DC7D64C6}" type="pres">
      <dgm:prSet presAssocID="{0C445420-8058-4D41-A8DE-AA0DAC0EDEF5}" presName="negativeSpace" presStyleCnt="0"/>
      <dgm:spPr/>
      <dgm:t>
        <a:bodyPr/>
        <a:lstStyle/>
        <a:p>
          <a:endParaRPr lang="en-US"/>
        </a:p>
      </dgm:t>
    </dgm:pt>
    <dgm:pt modelId="{54FABC1F-0CCD-4A98-B9CF-A32B3CB96C5F}" type="pres">
      <dgm:prSet presAssocID="{0C445420-8058-4D41-A8DE-AA0DAC0EDEF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2E136-EF55-4B77-8E23-731F039DB086}" type="presOf" srcId="{EADE5F0F-B3C3-4DA6-8022-69EE859D7289}" destId="{16D4E2A3-F8B1-4CEB-9D7F-5544FE240D0F}" srcOrd="1" destOrd="0" presId="urn:microsoft.com/office/officeart/2005/8/layout/list1"/>
    <dgm:cxn modelId="{912AB4BB-77C8-4157-BC98-FC8B120FD84C}" srcId="{0D1E9333-26C4-482F-BE5E-6776CEF45514}" destId="{0C445420-8058-4D41-A8DE-AA0DAC0EDEF5}" srcOrd="1" destOrd="0" parTransId="{8AA62CB1-9264-4369-B6EB-B1A21179E2E2}" sibTransId="{20C4DA88-E13B-4A27-9A34-14391B0339A8}"/>
    <dgm:cxn modelId="{0A2CE4DD-F14F-4D22-A2D9-B9C2E2E3B13E}" type="presOf" srcId="{A393706C-8D3A-4275-8182-6E083CD8CEAB}" destId="{54FABC1F-0CCD-4A98-B9CF-A32B3CB96C5F}" srcOrd="0" destOrd="1" presId="urn:microsoft.com/office/officeart/2005/8/layout/list1"/>
    <dgm:cxn modelId="{16D33E2C-4B5C-42F3-915E-DEA59BC17D88}" type="presOf" srcId="{0C445420-8058-4D41-A8DE-AA0DAC0EDEF5}" destId="{E013D234-0E16-4672-A9A5-5217549305ED}" srcOrd="0" destOrd="0" presId="urn:microsoft.com/office/officeart/2005/8/layout/list1"/>
    <dgm:cxn modelId="{F94FB3A2-12C2-4778-95EF-BC19353AD62F}" type="presOf" srcId="{0D1E9333-26C4-482F-BE5E-6776CEF45514}" destId="{2D95AA77-AA44-461A-8EC5-FB88D7000A19}" srcOrd="0" destOrd="0" presId="urn:microsoft.com/office/officeart/2005/8/layout/list1"/>
    <dgm:cxn modelId="{7ADB32EB-82AC-475D-B184-3DB3B9652337}" srcId="{EADE5F0F-B3C3-4DA6-8022-69EE859D7289}" destId="{FFABB889-CB72-422A-9E07-2BCDE86A397B}" srcOrd="0" destOrd="0" parTransId="{8FF048FF-9587-409D-B288-BA63647228E5}" sibTransId="{40EC2C08-4EAA-4E44-BC6F-D3E525B9D21D}"/>
    <dgm:cxn modelId="{9AE29E41-4D27-40B7-9CD4-E2E8C5E8F0AD}" type="presOf" srcId="{FFABB889-CB72-422A-9E07-2BCDE86A397B}" destId="{972C2B2E-338E-4396-A6ED-736618C785A0}" srcOrd="0" destOrd="0" presId="urn:microsoft.com/office/officeart/2005/8/layout/list1"/>
    <dgm:cxn modelId="{C52A4FC8-2F7E-4249-A899-97CB32B43C53}" srcId="{0C445420-8058-4D41-A8DE-AA0DAC0EDEF5}" destId="{A393706C-8D3A-4275-8182-6E083CD8CEAB}" srcOrd="1" destOrd="0" parTransId="{E64BBC23-D742-4833-8AA4-0211521D586C}" sibTransId="{D28C5C87-2B99-4EFB-883C-C57ED8EEC601}"/>
    <dgm:cxn modelId="{E11136A0-2D50-4796-9660-EE6C5C14BBF4}" srcId="{0D1E9333-26C4-482F-BE5E-6776CEF45514}" destId="{EADE5F0F-B3C3-4DA6-8022-69EE859D7289}" srcOrd="0" destOrd="0" parTransId="{7BEC1C1F-3BEC-4267-97D3-65D7F1BFF07C}" sibTransId="{409DC368-10F8-486E-877E-0FEAE3F6F24E}"/>
    <dgm:cxn modelId="{11138336-ED6E-426D-B862-A723538F7BCA}" type="presOf" srcId="{0C445420-8058-4D41-A8DE-AA0DAC0EDEF5}" destId="{9D5D9244-D219-42E9-B878-A231CB6F25D2}" srcOrd="1" destOrd="0" presId="urn:microsoft.com/office/officeart/2005/8/layout/list1"/>
    <dgm:cxn modelId="{6CC46409-485E-435E-B2F0-19276BA2EA45}" type="presOf" srcId="{5F64387E-2B53-4DB4-B7D3-8FEDAB597077}" destId="{54FABC1F-0CCD-4A98-B9CF-A32B3CB96C5F}" srcOrd="0" destOrd="0" presId="urn:microsoft.com/office/officeart/2005/8/layout/list1"/>
    <dgm:cxn modelId="{B499715D-ACB6-4B9F-9BDE-163B1FBCF345}" srcId="{0C445420-8058-4D41-A8DE-AA0DAC0EDEF5}" destId="{5F64387E-2B53-4DB4-B7D3-8FEDAB597077}" srcOrd="0" destOrd="0" parTransId="{C0F60567-7DFF-48AD-9AD6-AD397470C55D}" sibTransId="{3EDC7C56-EE67-40F5-8ACB-A7CE97EB92F4}"/>
    <dgm:cxn modelId="{58A1D31A-71EE-4C2F-8724-C4914D9CD19B}" type="presOf" srcId="{EADE5F0F-B3C3-4DA6-8022-69EE859D7289}" destId="{674C8F2A-8A9F-442E-B85E-8789B3C75D42}" srcOrd="0" destOrd="0" presId="urn:microsoft.com/office/officeart/2005/8/layout/list1"/>
    <dgm:cxn modelId="{16B86449-BCB7-43ED-93E9-3549353269DF}" type="presParOf" srcId="{2D95AA77-AA44-461A-8EC5-FB88D7000A19}" destId="{0200A2CB-5921-480B-8A48-3BDC5AB9740E}" srcOrd="0" destOrd="0" presId="urn:microsoft.com/office/officeart/2005/8/layout/list1"/>
    <dgm:cxn modelId="{93018D6D-8C46-4CFA-867B-B22A3FD4EDD6}" type="presParOf" srcId="{0200A2CB-5921-480B-8A48-3BDC5AB9740E}" destId="{674C8F2A-8A9F-442E-B85E-8789B3C75D42}" srcOrd="0" destOrd="0" presId="urn:microsoft.com/office/officeart/2005/8/layout/list1"/>
    <dgm:cxn modelId="{6E1A87E7-0F1F-4436-8643-2708FC2F8962}" type="presParOf" srcId="{0200A2CB-5921-480B-8A48-3BDC5AB9740E}" destId="{16D4E2A3-F8B1-4CEB-9D7F-5544FE240D0F}" srcOrd="1" destOrd="0" presId="urn:microsoft.com/office/officeart/2005/8/layout/list1"/>
    <dgm:cxn modelId="{836C041C-A7FD-4149-804F-B76B68E5A263}" type="presParOf" srcId="{2D95AA77-AA44-461A-8EC5-FB88D7000A19}" destId="{76146294-FD7A-4E78-ABC5-3D4AFE09718F}" srcOrd="1" destOrd="0" presId="urn:microsoft.com/office/officeart/2005/8/layout/list1"/>
    <dgm:cxn modelId="{8888AE00-5E5C-48F8-A81E-65CA079AE101}" type="presParOf" srcId="{2D95AA77-AA44-461A-8EC5-FB88D7000A19}" destId="{972C2B2E-338E-4396-A6ED-736618C785A0}" srcOrd="2" destOrd="0" presId="urn:microsoft.com/office/officeart/2005/8/layout/list1"/>
    <dgm:cxn modelId="{11D51B19-96D6-4F9C-B59D-5AA81C3E41BE}" type="presParOf" srcId="{2D95AA77-AA44-461A-8EC5-FB88D7000A19}" destId="{14583079-4B48-4514-923D-B30FC6098085}" srcOrd="3" destOrd="0" presId="urn:microsoft.com/office/officeart/2005/8/layout/list1"/>
    <dgm:cxn modelId="{8A1FA5A1-B8C6-44D4-BD1D-BAFA16901B6A}" type="presParOf" srcId="{2D95AA77-AA44-461A-8EC5-FB88D7000A19}" destId="{BD3C1225-6522-4475-BD62-0141B01C0172}" srcOrd="4" destOrd="0" presId="urn:microsoft.com/office/officeart/2005/8/layout/list1"/>
    <dgm:cxn modelId="{BF4606AE-806E-4160-B796-F58389AEF65A}" type="presParOf" srcId="{BD3C1225-6522-4475-BD62-0141B01C0172}" destId="{E013D234-0E16-4672-A9A5-5217549305ED}" srcOrd="0" destOrd="0" presId="urn:microsoft.com/office/officeart/2005/8/layout/list1"/>
    <dgm:cxn modelId="{DAFD3376-AA76-49B4-9AB8-D9FF02204525}" type="presParOf" srcId="{BD3C1225-6522-4475-BD62-0141B01C0172}" destId="{9D5D9244-D219-42E9-B878-A231CB6F25D2}" srcOrd="1" destOrd="0" presId="urn:microsoft.com/office/officeart/2005/8/layout/list1"/>
    <dgm:cxn modelId="{737AA8F5-1D48-47EB-A18A-BD0DE8A864E5}" type="presParOf" srcId="{2D95AA77-AA44-461A-8EC5-FB88D7000A19}" destId="{F2DA9C1A-38FA-4A8E-B13C-F812DC7D64C6}" srcOrd="5" destOrd="0" presId="urn:microsoft.com/office/officeart/2005/8/layout/list1"/>
    <dgm:cxn modelId="{40BA1F4A-8593-4816-B814-ED105EBCBF25}" type="presParOf" srcId="{2D95AA77-AA44-461A-8EC5-FB88D7000A19}" destId="{54FABC1F-0CCD-4A98-B9CF-A32B3CB96C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9D9F8-8DD2-46C5-A300-BC7B0F2AB3B3}" type="doc">
      <dgm:prSet loTypeId="urn:microsoft.com/office/officeart/2005/8/layout/hierarchy1" loCatId="hierarchy" qsTypeId="urn:microsoft.com/office/officeart/2005/8/quickstyle/3d3" qsCatId="3D" csTypeId="urn:microsoft.com/office/officeart/2005/8/colors/accent2_2" csCatId="accent2" phldr="1"/>
      <dgm:spPr>
        <a:scene3d>
          <a:camera prst="orthographicFront"/>
          <a:lightRig rig="threePt" dir="t">
            <a:rot lat="0" lon="0" rev="4200000"/>
          </a:lightRig>
        </a:scene3d>
      </dgm:spPr>
      <dgm:t>
        <a:bodyPr/>
        <a:lstStyle/>
        <a:p>
          <a:endParaRPr lang="ru-RU"/>
        </a:p>
      </dgm:t>
    </dgm:pt>
    <dgm:pt modelId="{FC74995C-21B7-4911-AB00-07AC222719C8}">
      <dgm:prSet phldrT="[Text]" custT="1"/>
      <dgm:spPr/>
      <dgm:t>
        <a:bodyPr/>
        <a:lstStyle/>
        <a:p>
          <a:r>
            <a:rPr lang="en-US" sz="1400" dirty="0" smtClean="0"/>
            <a:t>Head</a:t>
          </a:r>
          <a:endParaRPr lang="ru-RU" sz="1400" dirty="0"/>
        </a:p>
      </dgm:t>
    </dgm:pt>
    <dgm:pt modelId="{35CB26D9-F225-44A7-824A-43D3953888A2}" type="parTrans" cxnId="{F5C1A48C-8711-4DCE-89F8-9988E50D92ED}">
      <dgm:prSet/>
      <dgm:spPr/>
      <dgm:t>
        <a:bodyPr/>
        <a:lstStyle/>
        <a:p>
          <a:endParaRPr lang="ru-RU"/>
        </a:p>
      </dgm:t>
    </dgm:pt>
    <dgm:pt modelId="{94927808-C7F4-4F35-A646-651BAA6A9B4C}" type="sibTrans" cxnId="{F5C1A48C-8711-4DCE-89F8-9988E50D92ED}">
      <dgm:prSet/>
      <dgm:spPr/>
      <dgm:t>
        <a:bodyPr/>
        <a:lstStyle/>
        <a:p>
          <a:endParaRPr lang="ru-RU"/>
        </a:p>
      </dgm:t>
    </dgm:pt>
    <dgm:pt modelId="{94733581-1141-4B18-B3E4-63589A17EA87}">
      <dgm:prSet phldrT="[Text]" custT="1"/>
      <dgm:spPr/>
      <dgm:t>
        <a:bodyPr/>
        <a:lstStyle/>
        <a:p>
          <a:r>
            <a:rPr lang="en-US" sz="1400" dirty="0" smtClean="0"/>
            <a:t>Dep. 1</a:t>
          </a:r>
          <a:endParaRPr lang="ru-RU" sz="1400" dirty="0"/>
        </a:p>
      </dgm:t>
    </dgm:pt>
    <dgm:pt modelId="{21CAE606-E61E-4492-857D-D849B56C87AA}" type="parTrans" cxnId="{F580886A-DBEB-4206-8A21-199583DF322E}">
      <dgm:prSet/>
      <dgm:spPr/>
      <dgm:t>
        <a:bodyPr/>
        <a:lstStyle/>
        <a:p>
          <a:endParaRPr lang="ru-RU"/>
        </a:p>
      </dgm:t>
    </dgm:pt>
    <dgm:pt modelId="{62E04B95-76B2-4A27-A0EA-472A8B1FB19F}" type="sibTrans" cxnId="{F580886A-DBEB-4206-8A21-199583DF322E}">
      <dgm:prSet/>
      <dgm:spPr/>
      <dgm:t>
        <a:bodyPr/>
        <a:lstStyle/>
        <a:p>
          <a:endParaRPr lang="ru-RU"/>
        </a:p>
      </dgm:t>
    </dgm:pt>
    <dgm:pt modelId="{1EFF3B6B-9D0E-4876-8D37-A3B9B19FF615}">
      <dgm:prSet phldrT="[Text]" custT="1"/>
      <dgm:spPr/>
      <dgm:t>
        <a:bodyPr/>
        <a:lstStyle/>
        <a:p>
          <a:r>
            <a:rPr lang="en-US" sz="1400" dirty="0" smtClean="0"/>
            <a:t>Bureaus</a:t>
          </a:r>
          <a:endParaRPr lang="ru-RU" sz="1400" dirty="0"/>
        </a:p>
      </dgm:t>
    </dgm:pt>
    <dgm:pt modelId="{3E9111CA-815E-4D7F-9A1C-6C6054C07AD4}" type="parTrans" cxnId="{C33D8D2E-D062-4B2D-B9B0-4E4A4CF6A917}">
      <dgm:prSet/>
      <dgm:spPr/>
      <dgm:t>
        <a:bodyPr/>
        <a:lstStyle/>
        <a:p>
          <a:endParaRPr lang="ru-RU"/>
        </a:p>
      </dgm:t>
    </dgm:pt>
    <dgm:pt modelId="{A60A3D84-E8FF-44C6-AFCA-B7BA8356787C}" type="sibTrans" cxnId="{C33D8D2E-D062-4B2D-B9B0-4E4A4CF6A917}">
      <dgm:prSet/>
      <dgm:spPr/>
      <dgm:t>
        <a:bodyPr/>
        <a:lstStyle/>
        <a:p>
          <a:endParaRPr lang="ru-RU"/>
        </a:p>
      </dgm:t>
    </dgm:pt>
    <dgm:pt modelId="{01B93C1F-B614-4169-B878-C7981844BF78}">
      <dgm:prSet phldrT="[Text]" custT="1"/>
      <dgm:spPr/>
      <dgm:t>
        <a:bodyPr/>
        <a:lstStyle/>
        <a:p>
          <a:r>
            <a:rPr lang="en-US" sz="1400" dirty="0" smtClean="0"/>
            <a:t>Bailiffs</a:t>
          </a:r>
          <a:endParaRPr lang="ru-RU" sz="1400" dirty="0"/>
        </a:p>
      </dgm:t>
    </dgm:pt>
    <dgm:pt modelId="{8C4D7215-A1A1-4C86-82D0-CD5708272C3E}" type="parTrans" cxnId="{C4B79275-D1AC-4077-B736-48DAE5B501EA}">
      <dgm:prSet/>
      <dgm:spPr/>
      <dgm:t>
        <a:bodyPr/>
        <a:lstStyle/>
        <a:p>
          <a:endParaRPr lang="ru-RU"/>
        </a:p>
      </dgm:t>
    </dgm:pt>
    <dgm:pt modelId="{1824B2F0-8BC2-49BC-BD98-416A929CEBC7}" type="sibTrans" cxnId="{C4B79275-D1AC-4077-B736-48DAE5B501EA}">
      <dgm:prSet/>
      <dgm:spPr/>
      <dgm:t>
        <a:bodyPr/>
        <a:lstStyle/>
        <a:p>
          <a:endParaRPr lang="ru-RU"/>
        </a:p>
      </dgm:t>
    </dgm:pt>
    <dgm:pt modelId="{63C70765-5FA1-4425-B33A-D92E9FF39266}">
      <dgm:prSet phldrT="[Text]" custT="1"/>
      <dgm:spPr/>
      <dgm:t>
        <a:bodyPr/>
        <a:lstStyle/>
        <a:p>
          <a:r>
            <a:rPr lang="en-US" sz="1400" dirty="0" smtClean="0"/>
            <a:t>Dep. 2</a:t>
          </a:r>
          <a:endParaRPr lang="ru-RU" sz="1400" dirty="0"/>
        </a:p>
      </dgm:t>
    </dgm:pt>
    <dgm:pt modelId="{E71A6008-75C7-4A0D-811D-4DE0ED03EC7D}" type="parTrans" cxnId="{BD6BB950-79FC-4EB9-8C94-698D1311D2A3}">
      <dgm:prSet/>
      <dgm:spPr/>
      <dgm:t>
        <a:bodyPr/>
        <a:lstStyle/>
        <a:p>
          <a:endParaRPr lang="ru-RU"/>
        </a:p>
      </dgm:t>
    </dgm:pt>
    <dgm:pt modelId="{65FB36B5-7137-464D-891A-7DDCB77D022F}" type="sibTrans" cxnId="{BD6BB950-79FC-4EB9-8C94-698D1311D2A3}">
      <dgm:prSet/>
      <dgm:spPr/>
      <dgm:t>
        <a:bodyPr/>
        <a:lstStyle/>
        <a:p>
          <a:endParaRPr lang="ru-RU"/>
        </a:p>
      </dgm:t>
    </dgm:pt>
    <dgm:pt modelId="{6BC04701-6B41-4528-B8FE-F9FCEED6087A}">
      <dgm:prSet phldrT="[Text]" custT="1"/>
      <dgm:spPr/>
      <dgm:t>
        <a:bodyPr/>
        <a:lstStyle/>
        <a:p>
          <a:r>
            <a:rPr lang="en-US" sz="1400" dirty="0" smtClean="0"/>
            <a:t>Admin.</a:t>
          </a:r>
          <a:endParaRPr lang="ru-RU" sz="1400" dirty="0"/>
        </a:p>
      </dgm:t>
    </dgm:pt>
    <dgm:pt modelId="{2A87EF23-AC92-48D3-A3A3-3C9F22178EF0}" type="parTrans" cxnId="{08E53620-7E28-4354-807E-CCE0588FC1DD}">
      <dgm:prSet/>
      <dgm:spPr/>
      <dgm:t>
        <a:bodyPr/>
        <a:lstStyle/>
        <a:p>
          <a:endParaRPr lang="ru-RU"/>
        </a:p>
      </dgm:t>
    </dgm:pt>
    <dgm:pt modelId="{DF2D062E-A1F5-4838-8B85-19711E5BDE80}" type="sibTrans" cxnId="{08E53620-7E28-4354-807E-CCE0588FC1DD}">
      <dgm:prSet/>
      <dgm:spPr/>
      <dgm:t>
        <a:bodyPr/>
        <a:lstStyle/>
        <a:p>
          <a:endParaRPr lang="ru-RU"/>
        </a:p>
      </dgm:t>
    </dgm:pt>
    <dgm:pt modelId="{1459D8A7-B95E-4831-8DF2-E06BBAD18B4B}" type="pres">
      <dgm:prSet presAssocID="{86B9D9F8-8DD2-46C5-A300-BC7B0F2AB3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DF8FA7-78C7-4C02-B25A-513E308B6BA0}" type="pres">
      <dgm:prSet presAssocID="{FC74995C-21B7-4911-AB00-07AC222719C8}" presName="hierRoot1" presStyleCnt="0"/>
      <dgm:spPr/>
      <dgm:t>
        <a:bodyPr/>
        <a:lstStyle/>
        <a:p>
          <a:endParaRPr lang="en-US"/>
        </a:p>
      </dgm:t>
    </dgm:pt>
    <dgm:pt modelId="{AE3AEF9A-B939-40B1-B03C-6F0388D1864C}" type="pres">
      <dgm:prSet presAssocID="{FC74995C-21B7-4911-AB00-07AC222719C8}" presName="composite" presStyleCnt="0"/>
      <dgm:spPr/>
      <dgm:t>
        <a:bodyPr/>
        <a:lstStyle/>
        <a:p>
          <a:endParaRPr lang="en-US"/>
        </a:p>
      </dgm:t>
    </dgm:pt>
    <dgm:pt modelId="{786A2F24-3DB8-4B4A-B91B-CFD2A4A71528}" type="pres">
      <dgm:prSet presAssocID="{FC74995C-21B7-4911-AB00-07AC222719C8}" presName="background" presStyleLbl="node0" presStyleIdx="0" presStyleCnt="1"/>
      <dgm:spPr/>
      <dgm:t>
        <a:bodyPr/>
        <a:lstStyle/>
        <a:p>
          <a:endParaRPr lang="en-US"/>
        </a:p>
      </dgm:t>
    </dgm:pt>
    <dgm:pt modelId="{128B5408-9EDC-4CD1-BCAF-FACFB68C1D1C}" type="pres">
      <dgm:prSet presAssocID="{FC74995C-21B7-4911-AB00-07AC222719C8}" presName="text" presStyleLbl="fgAcc0" presStyleIdx="0" presStyleCnt="1" custScaleX="120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DF9678-8717-427A-A2CC-C07DB47B2F9C}" type="pres">
      <dgm:prSet presAssocID="{FC74995C-21B7-4911-AB00-07AC222719C8}" presName="hierChild2" presStyleCnt="0"/>
      <dgm:spPr/>
      <dgm:t>
        <a:bodyPr/>
        <a:lstStyle/>
        <a:p>
          <a:endParaRPr lang="en-US"/>
        </a:p>
      </dgm:t>
    </dgm:pt>
    <dgm:pt modelId="{7592B23E-5C4C-42F1-BA80-96955948B38C}" type="pres">
      <dgm:prSet presAssocID="{21CAE606-E61E-4492-857D-D849B56C87A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CF8AA0C-8605-48F4-8AC4-69A54DCED384}" type="pres">
      <dgm:prSet presAssocID="{94733581-1141-4B18-B3E4-63589A17EA87}" presName="hierRoot2" presStyleCnt="0"/>
      <dgm:spPr/>
      <dgm:t>
        <a:bodyPr/>
        <a:lstStyle/>
        <a:p>
          <a:endParaRPr lang="en-US"/>
        </a:p>
      </dgm:t>
    </dgm:pt>
    <dgm:pt modelId="{031687B1-C912-4009-A40A-10F0BC4F222F}" type="pres">
      <dgm:prSet presAssocID="{94733581-1141-4B18-B3E4-63589A17EA87}" presName="composite2" presStyleCnt="0"/>
      <dgm:spPr/>
      <dgm:t>
        <a:bodyPr/>
        <a:lstStyle/>
        <a:p>
          <a:endParaRPr lang="en-US"/>
        </a:p>
      </dgm:t>
    </dgm:pt>
    <dgm:pt modelId="{5C947A11-9E10-4345-BAF8-3A47DB08B1A6}" type="pres">
      <dgm:prSet presAssocID="{94733581-1141-4B18-B3E4-63589A17EA87}" presName="background2" presStyleLbl="node2" presStyleIdx="0" presStyleCnt="2"/>
      <dgm:spPr/>
      <dgm:t>
        <a:bodyPr/>
        <a:lstStyle/>
        <a:p>
          <a:endParaRPr lang="en-US"/>
        </a:p>
      </dgm:t>
    </dgm:pt>
    <dgm:pt modelId="{0DD890FD-D200-4087-AE6C-FB86CD8F60DC}" type="pres">
      <dgm:prSet presAssocID="{94733581-1141-4B18-B3E4-63589A17EA87}" presName="text2" presStyleLbl="fgAcc2" presStyleIdx="0" presStyleCnt="2" custScaleX="120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99BE24-8653-41B5-AFAA-47713BC3147B}" type="pres">
      <dgm:prSet presAssocID="{94733581-1141-4B18-B3E4-63589A17EA87}" presName="hierChild3" presStyleCnt="0"/>
      <dgm:spPr/>
      <dgm:t>
        <a:bodyPr/>
        <a:lstStyle/>
        <a:p>
          <a:endParaRPr lang="en-US"/>
        </a:p>
      </dgm:t>
    </dgm:pt>
    <dgm:pt modelId="{FCB9826C-B126-4138-AF6F-ADC7C19DF1E1}" type="pres">
      <dgm:prSet presAssocID="{3E9111CA-815E-4D7F-9A1C-6C6054C07AD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2C9E7AA-B4E6-4EEE-8209-CB75933FF382}" type="pres">
      <dgm:prSet presAssocID="{1EFF3B6B-9D0E-4876-8D37-A3B9B19FF615}" presName="hierRoot3" presStyleCnt="0"/>
      <dgm:spPr/>
      <dgm:t>
        <a:bodyPr/>
        <a:lstStyle/>
        <a:p>
          <a:endParaRPr lang="en-US"/>
        </a:p>
      </dgm:t>
    </dgm:pt>
    <dgm:pt modelId="{FAF74652-7754-419A-8E11-F3E48D21C337}" type="pres">
      <dgm:prSet presAssocID="{1EFF3B6B-9D0E-4876-8D37-A3B9B19FF615}" presName="composite3" presStyleCnt="0"/>
      <dgm:spPr/>
      <dgm:t>
        <a:bodyPr/>
        <a:lstStyle/>
        <a:p>
          <a:endParaRPr lang="en-US"/>
        </a:p>
      </dgm:t>
    </dgm:pt>
    <dgm:pt modelId="{BC3722E5-10BD-4B36-A766-31D8D9EE211C}" type="pres">
      <dgm:prSet presAssocID="{1EFF3B6B-9D0E-4876-8D37-A3B9B19FF615}" presName="background3" presStyleLbl="node3" presStyleIdx="0" presStyleCnt="3"/>
      <dgm:spPr/>
      <dgm:t>
        <a:bodyPr/>
        <a:lstStyle/>
        <a:p>
          <a:endParaRPr lang="en-US"/>
        </a:p>
      </dgm:t>
    </dgm:pt>
    <dgm:pt modelId="{7080EC5C-78F6-447E-98A4-00672D1B3CB9}" type="pres">
      <dgm:prSet presAssocID="{1EFF3B6B-9D0E-4876-8D37-A3B9B19FF615}" presName="text3" presStyleLbl="fgAcc3" presStyleIdx="0" presStyleCnt="3" custScaleX="120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684900-30FD-4C3E-BA6E-FA914BFB0B45}" type="pres">
      <dgm:prSet presAssocID="{1EFF3B6B-9D0E-4876-8D37-A3B9B19FF615}" presName="hierChild4" presStyleCnt="0"/>
      <dgm:spPr/>
      <dgm:t>
        <a:bodyPr/>
        <a:lstStyle/>
        <a:p>
          <a:endParaRPr lang="en-US"/>
        </a:p>
      </dgm:t>
    </dgm:pt>
    <dgm:pt modelId="{E7A75101-9823-47A1-944C-3F04447015BF}" type="pres">
      <dgm:prSet presAssocID="{8C4D7215-A1A1-4C86-82D0-CD5708272C3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2CE1F46-1D36-4B2B-AA08-AE0AF5916D52}" type="pres">
      <dgm:prSet presAssocID="{01B93C1F-B614-4169-B878-C7981844BF78}" presName="hierRoot3" presStyleCnt="0"/>
      <dgm:spPr/>
      <dgm:t>
        <a:bodyPr/>
        <a:lstStyle/>
        <a:p>
          <a:endParaRPr lang="en-US"/>
        </a:p>
      </dgm:t>
    </dgm:pt>
    <dgm:pt modelId="{C472F031-69E2-48CD-ADE8-26DACD483118}" type="pres">
      <dgm:prSet presAssocID="{01B93C1F-B614-4169-B878-C7981844BF78}" presName="composite3" presStyleCnt="0"/>
      <dgm:spPr/>
      <dgm:t>
        <a:bodyPr/>
        <a:lstStyle/>
        <a:p>
          <a:endParaRPr lang="en-US"/>
        </a:p>
      </dgm:t>
    </dgm:pt>
    <dgm:pt modelId="{58434282-51B6-44ED-B742-C5F275013C57}" type="pres">
      <dgm:prSet presAssocID="{01B93C1F-B614-4169-B878-C7981844BF78}" presName="background3" presStyleLbl="node3" presStyleIdx="1" presStyleCnt="3"/>
      <dgm:spPr/>
      <dgm:t>
        <a:bodyPr/>
        <a:lstStyle/>
        <a:p>
          <a:endParaRPr lang="en-US"/>
        </a:p>
      </dgm:t>
    </dgm:pt>
    <dgm:pt modelId="{9F33B78F-56AF-44D5-8225-53A96194F626}" type="pres">
      <dgm:prSet presAssocID="{01B93C1F-B614-4169-B878-C7981844BF78}" presName="text3" presStyleLbl="fgAcc3" presStyleIdx="1" presStyleCnt="3" custScaleX="120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5C1485-03DA-48E2-900A-CB97ABBE03FD}" type="pres">
      <dgm:prSet presAssocID="{01B93C1F-B614-4169-B878-C7981844BF78}" presName="hierChild4" presStyleCnt="0"/>
      <dgm:spPr/>
      <dgm:t>
        <a:bodyPr/>
        <a:lstStyle/>
        <a:p>
          <a:endParaRPr lang="en-US"/>
        </a:p>
      </dgm:t>
    </dgm:pt>
    <dgm:pt modelId="{AE771885-EF3C-4564-858E-EB6EB0CE83CA}" type="pres">
      <dgm:prSet presAssocID="{E71A6008-75C7-4A0D-811D-4DE0ED03EC7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BA4B09E-C9F6-4C62-A18C-54C50CDF01A9}" type="pres">
      <dgm:prSet presAssocID="{63C70765-5FA1-4425-B33A-D92E9FF39266}" presName="hierRoot2" presStyleCnt="0"/>
      <dgm:spPr/>
      <dgm:t>
        <a:bodyPr/>
        <a:lstStyle/>
        <a:p>
          <a:endParaRPr lang="en-US"/>
        </a:p>
      </dgm:t>
    </dgm:pt>
    <dgm:pt modelId="{0F24D61D-F18A-4B63-9A4D-EC919F18C5F1}" type="pres">
      <dgm:prSet presAssocID="{63C70765-5FA1-4425-B33A-D92E9FF39266}" presName="composite2" presStyleCnt="0"/>
      <dgm:spPr/>
      <dgm:t>
        <a:bodyPr/>
        <a:lstStyle/>
        <a:p>
          <a:endParaRPr lang="en-US"/>
        </a:p>
      </dgm:t>
    </dgm:pt>
    <dgm:pt modelId="{ADA38C68-7516-4608-9EF5-ABE22032A9B3}" type="pres">
      <dgm:prSet presAssocID="{63C70765-5FA1-4425-B33A-D92E9FF39266}" presName="background2" presStyleLbl="node2" presStyleIdx="1" presStyleCnt="2"/>
      <dgm:spPr/>
      <dgm:t>
        <a:bodyPr/>
        <a:lstStyle/>
        <a:p>
          <a:endParaRPr lang="en-US"/>
        </a:p>
      </dgm:t>
    </dgm:pt>
    <dgm:pt modelId="{5A448E9A-A5D3-457F-804E-D82FD552D34E}" type="pres">
      <dgm:prSet presAssocID="{63C70765-5FA1-4425-B33A-D92E9FF39266}" presName="text2" presStyleLbl="fgAcc2" presStyleIdx="1" presStyleCnt="2" custScaleX="120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5F7A04-0E6A-4D44-8447-ABA4BC0C096A}" type="pres">
      <dgm:prSet presAssocID="{63C70765-5FA1-4425-B33A-D92E9FF39266}" presName="hierChild3" presStyleCnt="0"/>
      <dgm:spPr/>
      <dgm:t>
        <a:bodyPr/>
        <a:lstStyle/>
        <a:p>
          <a:endParaRPr lang="en-US"/>
        </a:p>
      </dgm:t>
    </dgm:pt>
    <dgm:pt modelId="{03FE7EFF-B585-444D-A506-D8CD9179FAAC}" type="pres">
      <dgm:prSet presAssocID="{2A87EF23-AC92-48D3-A3A3-3C9F22178EF0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AF49972-1BD4-493F-867B-4AD098AABE76}" type="pres">
      <dgm:prSet presAssocID="{6BC04701-6B41-4528-B8FE-F9FCEED6087A}" presName="hierRoot3" presStyleCnt="0"/>
      <dgm:spPr/>
      <dgm:t>
        <a:bodyPr/>
        <a:lstStyle/>
        <a:p>
          <a:endParaRPr lang="en-US"/>
        </a:p>
      </dgm:t>
    </dgm:pt>
    <dgm:pt modelId="{383618CD-0C8C-49AF-A5EF-11EEA4031A44}" type="pres">
      <dgm:prSet presAssocID="{6BC04701-6B41-4528-B8FE-F9FCEED6087A}" presName="composite3" presStyleCnt="0"/>
      <dgm:spPr/>
      <dgm:t>
        <a:bodyPr/>
        <a:lstStyle/>
        <a:p>
          <a:endParaRPr lang="en-US"/>
        </a:p>
      </dgm:t>
    </dgm:pt>
    <dgm:pt modelId="{34BB7EC6-8AC3-4913-89B1-8AA9F85C073D}" type="pres">
      <dgm:prSet presAssocID="{6BC04701-6B41-4528-B8FE-F9FCEED6087A}" presName="background3" presStyleLbl="node3" presStyleIdx="2" presStyleCnt="3"/>
      <dgm:spPr/>
      <dgm:t>
        <a:bodyPr/>
        <a:lstStyle/>
        <a:p>
          <a:endParaRPr lang="en-US"/>
        </a:p>
      </dgm:t>
    </dgm:pt>
    <dgm:pt modelId="{7F04847F-4D36-4F53-9FEC-C2B8863603F8}" type="pres">
      <dgm:prSet presAssocID="{6BC04701-6B41-4528-B8FE-F9FCEED6087A}" presName="text3" presStyleLbl="fgAcc3" presStyleIdx="2" presStyleCnt="3" custScaleX="120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A999E4-45A8-4CE2-ABD8-827C467B87B0}" type="pres">
      <dgm:prSet presAssocID="{6BC04701-6B41-4528-B8FE-F9FCEED6087A}" presName="hierChild4" presStyleCnt="0"/>
      <dgm:spPr/>
      <dgm:t>
        <a:bodyPr/>
        <a:lstStyle/>
        <a:p>
          <a:endParaRPr lang="en-US"/>
        </a:p>
      </dgm:t>
    </dgm:pt>
  </dgm:ptLst>
  <dgm:cxnLst>
    <dgm:cxn modelId="{F580886A-DBEB-4206-8A21-199583DF322E}" srcId="{FC74995C-21B7-4911-AB00-07AC222719C8}" destId="{94733581-1141-4B18-B3E4-63589A17EA87}" srcOrd="0" destOrd="0" parTransId="{21CAE606-E61E-4492-857D-D849B56C87AA}" sibTransId="{62E04B95-76B2-4A27-A0EA-472A8B1FB19F}"/>
    <dgm:cxn modelId="{366FE5AB-A7C5-49FE-BC2B-197CCA1890F2}" type="presOf" srcId="{94733581-1141-4B18-B3E4-63589A17EA87}" destId="{0DD890FD-D200-4087-AE6C-FB86CD8F60DC}" srcOrd="0" destOrd="0" presId="urn:microsoft.com/office/officeart/2005/8/layout/hierarchy1"/>
    <dgm:cxn modelId="{08E53620-7E28-4354-807E-CCE0588FC1DD}" srcId="{63C70765-5FA1-4425-B33A-D92E9FF39266}" destId="{6BC04701-6B41-4528-B8FE-F9FCEED6087A}" srcOrd="0" destOrd="0" parTransId="{2A87EF23-AC92-48D3-A3A3-3C9F22178EF0}" sibTransId="{DF2D062E-A1F5-4838-8B85-19711E5BDE80}"/>
    <dgm:cxn modelId="{245E73DA-9846-4636-9508-AF97FF4C6496}" type="presOf" srcId="{2A87EF23-AC92-48D3-A3A3-3C9F22178EF0}" destId="{03FE7EFF-B585-444D-A506-D8CD9179FAAC}" srcOrd="0" destOrd="0" presId="urn:microsoft.com/office/officeart/2005/8/layout/hierarchy1"/>
    <dgm:cxn modelId="{EE5810B7-1EE4-4E3E-9107-5456AAF54873}" type="presOf" srcId="{63C70765-5FA1-4425-B33A-D92E9FF39266}" destId="{5A448E9A-A5D3-457F-804E-D82FD552D34E}" srcOrd="0" destOrd="0" presId="urn:microsoft.com/office/officeart/2005/8/layout/hierarchy1"/>
    <dgm:cxn modelId="{34DA2C9E-ABC2-4A4B-A171-B7F5F6B79C37}" type="presOf" srcId="{3E9111CA-815E-4D7F-9A1C-6C6054C07AD4}" destId="{FCB9826C-B126-4138-AF6F-ADC7C19DF1E1}" srcOrd="0" destOrd="0" presId="urn:microsoft.com/office/officeart/2005/8/layout/hierarchy1"/>
    <dgm:cxn modelId="{C4B79275-D1AC-4077-B736-48DAE5B501EA}" srcId="{94733581-1141-4B18-B3E4-63589A17EA87}" destId="{01B93C1F-B614-4169-B878-C7981844BF78}" srcOrd="1" destOrd="0" parTransId="{8C4D7215-A1A1-4C86-82D0-CD5708272C3E}" sibTransId="{1824B2F0-8BC2-49BC-BD98-416A929CEBC7}"/>
    <dgm:cxn modelId="{E8A4A48C-919C-4E15-B1B7-665E20955E84}" type="presOf" srcId="{8C4D7215-A1A1-4C86-82D0-CD5708272C3E}" destId="{E7A75101-9823-47A1-944C-3F04447015BF}" srcOrd="0" destOrd="0" presId="urn:microsoft.com/office/officeart/2005/8/layout/hierarchy1"/>
    <dgm:cxn modelId="{BD6BB950-79FC-4EB9-8C94-698D1311D2A3}" srcId="{FC74995C-21B7-4911-AB00-07AC222719C8}" destId="{63C70765-5FA1-4425-B33A-D92E9FF39266}" srcOrd="1" destOrd="0" parTransId="{E71A6008-75C7-4A0D-811D-4DE0ED03EC7D}" sibTransId="{65FB36B5-7137-464D-891A-7DDCB77D022F}"/>
    <dgm:cxn modelId="{E97FCA36-BB28-41B9-9693-961BEB345324}" type="presOf" srcId="{01B93C1F-B614-4169-B878-C7981844BF78}" destId="{9F33B78F-56AF-44D5-8225-53A96194F626}" srcOrd="0" destOrd="0" presId="urn:microsoft.com/office/officeart/2005/8/layout/hierarchy1"/>
    <dgm:cxn modelId="{6C10BAB4-9985-4584-8EAE-B2699F22B383}" type="presOf" srcId="{86B9D9F8-8DD2-46C5-A300-BC7B0F2AB3B3}" destId="{1459D8A7-B95E-4831-8DF2-E06BBAD18B4B}" srcOrd="0" destOrd="0" presId="urn:microsoft.com/office/officeart/2005/8/layout/hierarchy1"/>
    <dgm:cxn modelId="{D83BA173-F204-42D7-9CF7-1C46800BE861}" type="presOf" srcId="{E71A6008-75C7-4A0D-811D-4DE0ED03EC7D}" destId="{AE771885-EF3C-4564-858E-EB6EB0CE83CA}" srcOrd="0" destOrd="0" presId="urn:microsoft.com/office/officeart/2005/8/layout/hierarchy1"/>
    <dgm:cxn modelId="{64F50D76-DD29-4B67-90B1-A348990BF8A5}" type="presOf" srcId="{1EFF3B6B-9D0E-4876-8D37-A3B9B19FF615}" destId="{7080EC5C-78F6-447E-98A4-00672D1B3CB9}" srcOrd="0" destOrd="0" presId="urn:microsoft.com/office/officeart/2005/8/layout/hierarchy1"/>
    <dgm:cxn modelId="{F5C1A48C-8711-4DCE-89F8-9988E50D92ED}" srcId="{86B9D9F8-8DD2-46C5-A300-BC7B0F2AB3B3}" destId="{FC74995C-21B7-4911-AB00-07AC222719C8}" srcOrd="0" destOrd="0" parTransId="{35CB26D9-F225-44A7-824A-43D3953888A2}" sibTransId="{94927808-C7F4-4F35-A646-651BAA6A9B4C}"/>
    <dgm:cxn modelId="{CC5FE83F-C111-4AF7-9603-07507717B5E1}" type="presOf" srcId="{FC74995C-21B7-4911-AB00-07AC222719C8}" destId="{128B5408-9EDC-4CD1-BCAF-FACFB68C1D1C}" srcOrd="0" destOrd="0" presId="urn:microsoft.com/office/officeart/2005/8/layout/hierarchy1"/>
    <dgm:cxn modelId="{C33D8D2E-D062-4B2D-B9B0-4E4A4CF6A917}" srcId="{94733581-1141-4B18-B3E4-63589A17EA87}" destId="{1EFF3B6B-9D0E-4876-8D37-A3B9B19FF615}" srcOrd="0" destOrd="0" parTransId="{3E9111CA-815E-4D7F-9A1C-6C6054C07AD4}" sibTransId="{A60A3D84-E8FF-44C6-AFCA-B7BA8356787C}"/>
    <dgm:cxn modelId="{C6A29D32-F9A3-4A3A-BBBB-6949AAF1F4B8}" type="presOf" srcId="{21CAE606-E61E-4492-857D-D849B56C87AA}" destId="{7592B23E-5C4C-42F1-BA80-96955948B38C}" srcOrd="0" destOrd="0" presId="urn:microsoft.com/office/officeart/2005/8/layout/hierarchy1"/>
    <dgm:cxn modelId="{BC3F28D9-0611-4CD8-A290-BB9492B689CA}" type="presOf" srcId="{6BC04701-6B41-4528-B8FE-F9FCEED6087A}" destId="{7F04847F-4D36-4F53-9FEC-C2B8863603F8}" srcOrd="0" destOrd="0" presId="urn:microsoft.com/office/officeart/2005/8/layout/hierarchy1"/>
    <dgm:cxn modelId="{86D1C334-3D8B-478B-A63C-BDD1597B903A}" type="presParOf" srcId="{1459D8A7-B95E-4831-8DF2-E06BBAD18B4B}" destId="{A3DF8FA7-78C7-4C02-B25A-513E308B6BA0}" srcOrd="0" destOrd="0" presId="urn:microsoft.com/office/officeart/2005/8/layout/hierarchy1"/>
    <dgm:cxn modelId="{18894531-6A3A-4AE3-A500-C116646F8FAE}" type="presParOf" srcId="{A3DF8FA7-78C7-4C02-B25A-513E308B6BA0}" destId="{AE3AEF9A-B939-40B1-B03C-6F0388D1864C}" srcOrd="0" destOrd="0" presId="urn:microsoft.com/office/officeart/2005/8/layout/hierarchy1"/>
    <dgm:cxn modelId="{9D68EE27-BDB4-42D3-8907-EC4A3897FE1A}" type="presParOf" srcId="{AE3AEF9A-B939-40B1-B03C-6F0388D1864C}" destId="{786A2F24-3DB8-4B4A-B91B-CFD2A4A71528}" srcOrd="0" destOrd="0" presId="urn:microsoft.com/office/officeart/2005/8/layout/hierarchy1"/>
    <dgm:cxn modelId="{2D77158E-0842-4C64-9121-84C41763D35F}" type="presParOf" srcId="{AE3AEF9A-B939-40B1-B03C-6F0388D1864C}" destId="{128B5408-9EDC-4CD1-BCAF-FACFB68C1D1C}" srcOrd="1" destOrd="0" presId="urn:microsoft.com/office/officeart/2005/8/layout/hierarchy1"/>
    <dgm:cxn modelId="{8A086CFC-B847-433C-8F6F-A21E43E95DE8}" type="presParOf" srcId="{A3DF8FA7-78C7-4C02-B25A-513E308B6BA0}" destId="{E4DF9678-8717-427A-A2CC-C07DB47B2F9C}" srcOrd="1" destOrd="0" presId="urn:microsoft.com/office/officeart/2005/8/layout/hierarchy1"/>
    <dgm:cxn modelId="{CEFCF76E-783C-4275-942C-1767420A6A26}" type="presParOf" srcId="{E4DF9678-8717-427A-A2CC-C07DB47B2F9C}" destId="{7592B23E-5C4C-42F1-BA80-96955948B38C}" srcOrd="0" destOrd="0" presId="urn:microsoft.com/office/officeart/2005/8/layout/hierarchy1"/>
    <dgm:cxn modelId="{2D3E05B7-C7C4-44CD-9BC2-296ECA7EAC6F}" type="presParOf" srcId="{E4DF9678-8717-427A-A2CC-C07DB47B2F9C}" destId="{BCF8AA0C-8605-48F4-8AC4-69A54DCED384}" srcOrd="1" destOrd="0" presId="urn:microsoft.com/office/officeart/2005/8/layout/hierarchy1"/>
    <dgm:cxn modelId="{62984891-9AB0-4AB4-8BDB-3896A2D2E318}" type="presParOf" srcId="{BCF8AA0C-8605-48F4-8AC4-69A54DCED384}" destId="{031687B1-C912-4009-A40A-10F0BC4F222F}" srcOrd="0" destOrd="0" presId="urn:microsoft.com/office/officeart/2005/8/layout/hierarchy1"/>
    <dgm:cxn modelId="{056FB825-A34A-4F52-9A48-0026033E0946}" type="presParOf" srcId="{031687B1-C912-4009-A40A-10F0BC4F222F}" destId="{5C947A11-9E10-4345-BAF8-3A47DB08B1A6}" srcOrd="0" destOrd="0" presId="urn:microsoft.com/office/officeart/2005/8/layout/hierarchy1"/>
    <dgm:cxn modelId="{1DE138D9-8539-478A-8952-D82401FCB15A}" type="presParOf" srcId="{031687B1-C912-4009-A40A-10F0BC4F222F}" destId="{0DD890FD-D200-4087-AE6C-FB86CD8F60DC}" srcOrd="1" destOrd="0" presId="urn:microsoft.com/office/officeart/2005/8/layout/hierarchy1"/>
    <dgm:cxn modelId="{063A1C7B-19C0-4DA5-9C70-CFF405F5D358}" type="presParOf" srcId="{BCF8AA0C-8605-48F4-8AC4-69A54DCED384}" destId="{2599BE24-8653-41B5-AFAA-47713BC3147B}" srcOrd="1" destOrd="0" presId="urn:microsoft.com/office/officeart/2005/8/layout/hierarchy1"/>
    <dgm:cxn modelId="{B5C642D4-187C-4C7E-BCFC-6FB2CC0C8C62}" type="presParOf" srcId="{2599BE24-8653-41B5-AFAA-47713BC3147B}" destId="{FCB9826C-B126-4138-AF6F-ADC7C19DF1E1}" srcOrd="0" destOrd="0" presId="urn:microsoft.com/office/officeart/2005/8/layout/hierarchy1"/>
    <dgm:cxn modelId="{1485B9F8-483C-440A-9200-58F300DDA224}" type="presParOf" srcId="{2599BE24-8653-41B5-AFAA-47713BC3147B}" destId="{32C9E7AA-B4E6-4EEE-8209-CB75933FF382}" srcOrd="1" destOrd="0" presId="urn:microsoft.com/office/officeart/2005/8/layout/hierarchy1"/>
    <dgm:cxn modelId="{AF7D367E-E7D5-4487-BEA4-AD8106819096}" type="presParOf" srcId="{32C9E7AA-B4E6-4EEE-8209-CB75933FF382}" destId="{FAF74652-7754-419A-8E11-F3E48D21C337}" srcOrd="0" destOrd="0" presId="urn:microsoft.com/office/officeart/2005/8/layout/hierarchy1"/>
    <dgm:cxn modelId="{A915BFED-A2E7-4134-9401-DDE9C60C70EA}" type="presParOf" srcId="{FAF74652-7754-419A-8E11-F3E48D21C337}" destId="{BC3722E5-10BD-4B36-A766-31D8D9EE211C}" srcOrd="0" destOrd="0" presId="urn:microsoft.com/office/officeart/2005/8/layout/hierarchy1"/>
    <dgm:cxn modelId="{292AD518-2433-4518-81DD-1B18BAAA3C66}" type="presParOf" srcId="{FAF74652-7754-419A-8E11-F3E48D21C337}" destId="{7080EC5C-78F6-447E-98A4-00672D1B3CB9}" srcOrd="1" destOrd="0" presId="urn:microsoft.com/office/officeart/2005/8/layout/hierarchy1"/>
    <dgm:cxn modelId="{53466A74-BC64-424F-BE35-1E638C6D1D3F}" type="presParOf" srcId="{32C9E7AA-B4E6-4EEE-8209-CB75933FF382}" destId="{19684900-30FD-4C3E-BA6E-FA914BFB0B45}" srcOrd="1" destOrd="0" presId="urn:microsoft.com/office/officeart/2005/8/layout/hierarchy1"/>
    <dgm:cxn modelId="{6F1AB788-D5DA-4A46-AB98-1E16F94A09EF}" type="presParOf" srcId="{2599BE24-8653-41B5-AFAA-47713BC3147B}" destId="{E7A75101-9823-47A1-944C-3F04447015BF}" srcOrd="2" destOrd="0" presId="urn:microsoft.com/office/officeart/2005/8/layout/hierarchy1"/>
    <dgm:cxn modelId="{DF0D228E-1B87-44FE-BDCD-B059B9D0F35F}" type="presParOf" srcId="{2599BE24-8653-41B5-AFAA-47713BC3147B}" destId="{22CE1F46-1D36-4B2B-AA08-AE0AF5916D52}" srcOrd="3" destOrd="0" presId="urn:microsoft.com/office/officeart/2005/8/layout/hierarchy1"/>
    <dgm:cxn modelId="{D16DF161-8D7A-4C20-B012-5D926ACBC420}" type="presParOf" srcId="{22CE1F46-1D36-4B2B-AA08-AE0AF5916D52}" destId="{C472F031-69E2-48CD-ADE8-26DACD483118}" srcOrd="0" destOrd="0" presId="urn:microsoft.com/office/officeart/2005/8/layout/hierarchy1"/>
    <dgm:cxn modelId="{641D3AC2-A74F-4D43-93C2-F7D7083BB506}" type="presParOf" srcId="{C472F031-69E2-48CD-ADE8-26DACD483118}" destId="{58434282-51B6-44ED-B742-C5F275013C57}" srcOrd="0" destOrd="0" presId="urn:microsoft.com/office/officeart/2005/8/layout/hierarchy1"/>
    <dgm:cxn modelId="{BD2402A4-8D1C-40AD-B5AC-A64F6FDC6863}" type="presParOf" srcId="{C472F031-69E2-48CD-ADE8-26DACD483118}" destId="{9F33B78F-56AF-44D5-8225-53A96194F626}" srcOrd="1" destOrd="0" presId="urn:microsoft.com/office/officeart/2005/8/layout/hierarchy1"/>
    <dgm:cxn modelId="{B1757AC1-7E7D-4592-A117-1F9E1AAD86B1}" type="presParOf" srcId="{22CE1F46-1D36-4B2B-AA08-AE0AF5916D52}" destId="{5A5C1485-03DA-48E2-900A-CB97ABBE03FD}" srcOrd="1" destOrd="0" presId="urn:microsoft.com/office/officeart/2005/8/layout/hierarchy1"/>
    <dgm:cxn modelId="{041B42BC-AA2E-4991-9F82-AEA7D95ADFAF}" type="presParOf" srcId="{E4DF9678-8717-427A-A2CC-C07DB47B2F9C}" destId="{AE771885-EF3C-4564-858E-EB6EB0CE83CA}" srcOrd="2" destOrd="0" presId="urn:microsoft.com/office/officeart/2005/8/layout/hierarchy1"/>
    <dgm:cxn modelId="{168FF3CE-0834-4F2B-B89F-F642A80ADC99}" type="presParOf" srcId="{E4DF9678-8717-427A-A2CC-C07DB47B2F9C}" destId="{2BA4B09E-C9F6-4C62-A18C-54C50CDF01A9}" srcOrd="3" destOrd="0" presId="urn:microsoft.com/office/officeart/2005/8/layout/hierarchy1"/>
    <dgm:cxn modelId="{403CF567-BB0B-4128-AA95-653A6A3E51BE}" type="presParOf" srcId="{2BA4B09E-C9F6-4C62-A18C-54C50CDF01A9}" destId="{0F24D61D-F18A-4B63-9A4D-EC919F18C5F1}" srcOrd="0" destOrd="0" presId="urn:microsoft.com/office/officeart/2005/8/layout/hierarchy1"/>
    <dgm:cxn modelId="{31B9FDE0-FEEB-4FEB-8569-E43610226AE3}" type="presParOf" srcId="{0F24D61D-F18A-4B63-9A4D-EC919F18C5F1}" destId="{ADA38C68-7516-4608-9EF5-ABE22032A9B3}" srcOrd="0" destOrd="0" presId="urn:microsoft.com/office/officeart/2005/8/layout/hierarchy1"/>
    <dgm:cxn modelId="{5EF47A10-CD6C-42C2-A1D3-7D1302657F93}" type="presParOf" srcId="{0F24D61D-F18A-4B63-9A4D-EC919F18C5F1}" destId="{5A448E9A-A5D3-457F-804E-D82FD552D34E}" srcOrd="1" destOrd="0" presId="urn:microsoft.com/office/officeart/2005/8/layout/hierarchy1"/>
    <dgm:cxn modelId="{DC9757A2-5A3C-4EB3-A007-488EBCA0C437}" type="presParOf" srcId="{2BA4B09E-C9F6-4C62-A18C-54C50CDF01A9}" destId="{AC5F7A04-0E6A-4D44-8447-ABA4BC0C096A}" srcOrd="1" destOrd="0" presId="urn:microsoft.com/office/officeart/2005/8/layout/hierarchy1"/>
    <dgm:cxn modelId="{36B1E643-ACC5-447A-BB4B-E73C7D32125D}" type="presParOf" srcId="{AC5F7A04-0E6A-4D44-8447-ABA4BC0C096A}" destId="{03FE7EFF-B585-444D-A506-D8CD9179FAAC}" srcOrd="0" destOrd="0" presId="urn:microsoft.com/office/officeart/2005/8/layout/hierarchy1"/>
    <dgm:cxn modelId="{8B46A77D-EEA7-4EAE-BE6C-94C2ECDB1B88}" type="presParOf" srcId="{AC5F7A04-0E6A-4D44-8447-ABA4BC0C096A}" destId="{5AF49972-1BD4-493F-867B-4AD098AABE76}" srcOrd="1" destOrd="0" presId="urn:microsoft.com/office/officeart/2005/8/layout/hierarchy1"/>
    <dgm:cxn modelId="{AEA025E6-5DE5-4994-AB07-004916B3E559}" type="presParOf" srcId="{5AF49972-1BD4-493F-867B-4AD098AABE76}" destId="{383618CD-0C8C-49AF-A5EF-11EEA4031A44}" srcOrd="0" destOrd="0" presId="urn:microsoft.com/office/officeart/2005/8/layout/hierarchy1"/>
    <dgm:cxn modelId="{90EB6A29-414B-4162-B052-B22C58E2F721}" type="presParOf" srcId="{383618CD-0C8C-49AF-A5EF-11EEA4031A44}" destId="{34BB7EC6-8AC3-4913-89B1-8AA9F85C073D}" srcOrd="0" destOrd="0" presId="urn:microsoft.com/office/officeart/2005/8/layout/hierarchy1"/>
    <dgm:cxn modelId="{CE2D63EF-7354-4FC4-BCFE-9EFCDA38D47E}" type="presParOf" srcId="{383618CD-0C8C-49AF-A5EF-11EEA4031A44}" destId="{7F04847F-4D36-4F53-9FEC-C2B8863603F8}" srcOrd="1" destOrd="0" presId="urn:microsoft.com/office/officeart/2005/8/layout/hierarchy1"/>
    <dgm:cxn modelId="{058FDE67-B0D7-421F-9E44-ECC830664FA7}" type="presParOf" srcId="{5AF49972-1BD4-493F-867B-4AD098AABE76}" destId="{7DA999E4-45A8-4CE2-ABD8-827C467B87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2C2B2E-338E-4396-A6ED-736618C785A0}">
      <dsp:nvSpPr>
        <dsp:cNvPr id="0" name=""/>
        <dsp:cNvSpPr/>
      </dsp:nvSpPr>
      <dsp:spPr>
        <a:xfrm>
          <a:off x="0" y="456676"/>
          <a:ext cx="5645535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6" tIns="604012" rIns="43815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Set up as Legal Entity of Public Law under the supervision of Ministry of Justice of Georgia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56676"/>
        <a:ext cx="5645535" cy="1187550"/>
      </dsp:txXfrm>
    </dsp:sp>
    <dsp:sp modelId="{16D4E2A3-F8B1-4CEB-9D7F-5544FE240D0F}">
      <dsp:nvSpPr>
        <dsp:cNvPr id="0" name=""/>
        <dsp:cNvSpPr/>
      </dsp:nvSpPr>
      <dsp:spPr>
        <a:xfrm>
          <a:off x="282276" y="28636"/>
          <a:ext cx="3951874" cy="8560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71" tIns="0" rIns="149371" bIns="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2008 Reorganization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276" y="28636"/>
        <a:ext cx="3951874" cy="856080"/>
      </dsp:txXfrm>
    </dsp:sp>
    <dsp:sp modelId="{54FABC1F-0CCD-4A98-B9CF-A32B3CB96C5F}">
      <dsp:nvSpPr>
        <dsp:cNvPr id="0" name=""/>
        <dsp:cNvSpPr/>
      </dsp:nvSpPr>
      <dsp:spPr>
        <a:xfrm>
          <a:off x="0" y="2228867"/>
          <a:ext cx="5645535" cy="1964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6" tIns="604012" rIns="43815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Former Subsidies from state budget consisted                         of  3 million units of Georgian National                                 Currency–</a:t>
          </a:r>
          <a:r>
            <a:rPr lang="en-US" sz="1600" b="1" kern="1200" dirty="0" err="1" smtClean="0">
              <a:latin typeface="Times New Roman" pitchFamily="18" charset="0"/>
              <a:cs typeface="Times New Roman" pitchFamily="18" charset="0"/>
            </a:rPr>
            <a:t>Lari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600" b="1" kern="1200" dirty="0" err="1" smtClean="0">
              <a:latin typeface="Times New Roman" pitchFamily="18" charset="0"/>
              <a:cs typeface="Times New Roman" pitchFamily="18" charset="0"/>
            </a:rPr>
            <a:t>Appx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. 1.8 </a:t>
          </a:r>
          <a:r>
            <a:rPr lang="en-US" sz="1600" b="1" kern="1200" dirty="0" err="1" smtClean="0">
              <a:latin typeface="Times New Roman" pitchFamily="18" charset="0"/>
              <a:cs typeface="Times New Roman" pitchFamily="18" charset="0"/>
            </a:rPr>
            <a:t>mln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. dollars)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Now functions on self-financing basis; Annual                    budget compounds 26 million </a:t>
          </a:r>
          <a:r>
            <a:rPr lang="en-US" sz="1600" b="1" kern="1200" dirty="0" err="1" smtClean="0">
              <a:latin typeface="Times New Roman" pitchFamily="18" charset="0"/>
              <a:cs typeface="Times New Roman" pitchFamily="18" charset="0"/>
            </a:rPr>
            <a:t>Lari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28867"/>
        <a:ext cx="5645535" cy="1964025"/>
      </dsp:txXfrm>
    </dsp:sp>
    <dsp:sp modelId="{9D5D9244-D219-42E9-B878-A231CB6F25D2}">
      <dsp:nvSpPr>
        <dsp:cNvPr id="0" name=""/>
        <dsp:cNvSpPr/>
      </dsp:nvSpPr>
      <dsp:spPr>
        <a:xfrm>
          <a:off x="282276" y="1800827"/>
          <a:ext cx="3951874" cy="8560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71" tIns="0" rIns="149371" bIns="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Financing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276" y="1800827"/>
        <a:ext cx="3951874" cy="856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FE7EFF-B585-444D-A506-D8CD9179FAAC}">
      <dsp:nvSpPr>
        <dsp:cNvPr id="0" name=""/>
        <dsp:cNvSpPr/>
      </dsp:nvSpPr>
      <dsp:spPr>
        <a:xfrm>
          <a:off x="3615676" y="1234289"/>
          <a:ext cx="91440" cy="229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918"/>
              </a:lnTo>
            </a:path>
          </a:pathLst>
        </a:custGeom>
        <a:noFill/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4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71885-EF3C-4564-858E-EB6EB0CE83CA}">
      <dsp:nvSpPr>
        <dsp:cNvPr id="0" name=""/>
        <dsp:cNvSpPr/>
      </dsp:nvSpPr>
      <dsp:spPr>
        <a:xfrm>
          <a:off x="2812604" y="502371"/>
          <a:ext cx="848791" cy="229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82"/>
              </a:lnTo>
              <a:lnTo>
                <a:pt x="848791" y="156682"/>
              </a:lnTo>
              <a:lnTo>
                <a:pt x="848791" y="229918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4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75101-9823-47A1-944C-3F04447015BF}">
      <dsp:nvSpPr>
        <dsp:cNvPr id="0" name=""/>
        <dsp:cNvSpPr/>
      </dsp:nvSpPr>
      <dsp:spPr>
        <a:xfrm>
          <a:off x="1963812" y="1234289"/>
          <a:ext cx="565861" cy="229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82"/>
              </a:lnTo>
              <a:lnTo>
                <a:pt x="565861" y="156682"/>
              </a:lnTo>
              <a:lnTo>
                <a:pt x="565861" y="229918"/>
              </a:lnTo>
            </a:path>
          </a:pathLst>
        </a:custGeom>
        <a:noFill/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4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9826C-B126-4138-AF6F-ADC7C19DF1E1}">
      <dsp:nvSpPr>
        <dsp:cNvPr id="0" name=""/>
        <dsp:cNvSpPr/>
      </dsp:nvSpPr>
      <dsp:spPr>
        <a:xfrm>
          <a:off x="1397951" y="1234289"/>
          <a:ext cx="565861" cy="229918"/>
        </a:xfrm>
        <a:custGeom>
          <a:avLst/>
          <a:gdLst/>
          <a:ahLst/>
          <a:cxnLst/>
          <a:rect l="0" t="0" r="0" b="0"/>
          <a:pathLst>
            <a:path>
              <a:moveTo>
                <a:pt x="565861" y="0"/>
              </a:moveTo>
              <a:lnTo>
                <a:pt x="565861" y="156682"/>
              </a:lnTo>
              <a:lnTo>
                <a:pt x="0" y="156682"/>
              </a:lnTo>
              <a:lnTo>
                <a:pt x="0" y="229918"/>
              </a:lnTo>
            </a:path>
          </a:pathLst>
        </a:custGeom>
        <a:noFill/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4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2B23E-5C4C-42F1-BA80-96955948B38C}">
      <dsp:nvSpPr>
        <dsp:cNvPr id="0" name=""/>
        <dsp:cNvSpPr/>
      </dsp:nvSpPr>
      <dsp:spPr>
        <a:xfrm>
          <a:off x="1963812" y="502371"/>
          <a:ext cx="848791" cy="229918"/>
        </a:xfrm>
        <a:custGeom>
          <a:avLst/>
          <a:gdLst/>
          <a:ahLst/>
          <a:cxnLst/>
          <a:rect l="0" t="0" r="0" b="0"/>
          <a:pathLst>
            <a:path>
              <a:moveTo>
                <a:pt x="848791" y="0"/>
              </a:moveTo>
              <a:lnTo>
                <a:pt x="848791" y="156682"/>
              </a:lnTo>
              <a:lnTo>
                <a:pt x="0" y="156682"/>
              </a:lnTo>
              <a:lnTo>
                <a:pt x="0" y="229918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4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A2F24-3DB8-4B4A-B91B-CFD2A4A71528}">
      <dsp:nvSpPr>
        <dsp:cNvPr id="0" name=""/>
        <dsp:cNvSpPr/>
      </dsp:nvSpPr>
      <dsp:spPr>
        <a:xfrm>
          <a:off x="2334582" y="371"/>
          <a:ext cx="956044" cy="501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8B5408-9EDC-4CD1-BCAF-FACFB68C1D1C}">
      <dsp:nvSpPr>
        <dsp:cNvPr id="0" name=""/>
        <dsp:cNvSpPr/>
      </dsp:nvSpPr>
      <dsp:spPr>
        <a:xfrm>
          <a:off x="2422421" y="83818"/>
          <a:ext cx="956044" cy="501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4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Head</a:t>
          </a:r>
          <a:endParaRPr lang="ru-RU" sz="1400" kern="1200" dirty="0"/>
        </a:p>
      </dsp:txBody>
      <dsp:txXfrm>
        <a:off x="2422421" y="83818"/>
        <a:ext cx="956044" cy="501999"/>
      </dsp:txXfrm>
    </dsp:sp>
    <dsp:sp modelId="{5C947A11-9E10-4345-BAF8-3A47DB08B1A6}">
      <dsp:nvSpPr>
        <dsp:cNvPr id="0" name=""/>
        <dsp:cNvSpPr/>
      </dsp:nvSpPr>
      <dsp:spPr>
        <a:xfrm>
          <a:off x="1485790" y="732289"/>
          <a:ext cx="956044" cy="501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D890FD-D200-4087-AE6C-FB86CD8F60DC}">
      <dsp:nvSpPr>
        <dsp:cNvPr id="0" name=""/>
        <dsp:cNvSpPr/>
      </dsp:nvSpPr>
      <dsp:spPr>
        <a:xfrm>
          <a:off x="1573629" y="815736"/>
          <a:ext cx="956044" cy="501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4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Dep. 1</a:t>
          </a:r>
          <a:endParaRPr lang="ru-RU" sz="1400" kern="1200" dirty="0"/>
        </a:p>
      </dsp:txBody>
      <dsp:txXfrm>
        <a:off x="1573629" y="815736"/>
        <a:ext cx="956044" cy="501999"/>
      </dsp:txXfrm>
    </dsp:sp>
    <dsp:sp modelId="{BC3722E5-10BD-4B36-A766-31D8D9EE211C}">
      <dsp:nvSpPr>
        <dsp:cNvPr id="0" name=""/>
        <dsp:cNvSpPr/>
      </dsp:nvSpPr>
      <dsp:spPr>
        <a:xfrm>
          <a:off x="919929" y="1464207"/>
          <a:ext cx="956044" cy="501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80EC5C-78F6-447E-98A4-00672D1B3CB9}">
      <dsp:nvSpPr>
        <dsp:cNvPr id="0" name=""/>
        <dsp:cNvSpPr/>
      </dsp:nvSpPr>
      <dsp:spPr>
        <a:xfrm>
          <a:off x="1007768" y="1547654"/>
          <a:ext cx="956044" cy="501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4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Bureaus</a:t>
          </a:r>
          <a:endParaRPr lang="ru-RU" sz="1400" kern="1200" dirty="0"/>
        </a:p>
      </dsp:txBody>
      <dsp:txXfrm>
        <a:off x="1007768" y="1547654"/>
        <a:ext cx="956044" cy="501999"/>
      </dsp:txXfrm>
    </dsp:sp>
    <dsp:sp modelId="{58434282-51B6-44ED-B742-C5F275013C57}">
      <dsp:nvSpPr>
        <dsp:cNvPr id="0" name=""/>
        <dsp:cNvSpPr/>
      </dsp:nvSpPr>
      <dsp:spPr>
        <a:xfrm>
          <a:off x="2051651" y="1464207"/>
          <a:ext cx="956044" cy="501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33B78F-56AF-44D5-8225-53A96194F626}">
      <dsp:nvSpPr>
        <dsp:cNvPr id="0" name=""/>
        <dsp:cNvSpPr/>
      </dsp:nvSpPr>
      <dsp:spPr>
        <a:xfrm>
          <a:off x="2139490" y="1547654"/>
          <a:ext cx="956044" cy="501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4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Bailiffs</a:t>
          </a:r>
          <a:endParaRPr lang="ru-RU" sz="1400" kern="1200" dirty="0"/>
        </a:p>
      </dsp:txBody>
      <dsp:txXfrm>
        <a:off x="2139490" y="1547654"/>
        <a:ext cx="956044" cy="501999"/>
      </dsp:txXfrm>
    </dsp:sp>
    <dsp:sp modelId="{ADA38C68-7516-4608-9EF5-ABE22032A9B3}">
      <dsp:nvSpPr>
        <dsp:cNvPr id="0" name=""/>
        <dsp:cNvSpPr/>
      </dsp:nvSpPr>
      <dsp:spPr>
        <a:xfrm>
          <a:off x="3183374" y="732289"/>
          <a:ext cx="956044" cy="501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448E9A-A5D3-457F-804E-D82FD552D34E}">
      <dsp:nvSpPr>
        <dsp:cNvPr id="0" name=""/>
        <dsp:cNvSpPr/>
      </dsp:nvSpPr>
      <dsp:spPr>
        <a:xfrm>
          <a:off x="3271213" y="815736"/>
          <a:ext cx="956044" cy="501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4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Dep. 2</a:t>
          </a:r>
          <a:endParaRPr lang="ru-RU" sz="1400" kern="1200" dirty="0"/>
        </a:p>
      </dsp:txBody>
      <dsp:txXfrm>
        <a:off x="3271213" y="815736"/>
        <a:ext cx="956044" cy="501999"/>
      </dsp:txXfrm>
    </dsp:sp>
    <dsp:sp modelId="{34BB7EC6-8AC3-4913-89B1-8AA9F85C073D}">
      <dsp:nvSpPr>
        <dsp:cNvPr id="0" name=""/>
        <dsp:cNvSpPr/>
      </dsp:nvSpPr>
      <dsp:spPr>
        <a:xfrm>
          <a:off x="3183374" y="1464207"/>
          <a:ext cx="956044" cy="501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04847F-4D36-4F53-9FEC-C2B8863603F8}">
      <dsp:nvSpPr>
        <dsp:cNvPr id="0" name=""/>
        <dsp:cNvSpPr/>
      </dsp:nvSpPr>
      <dsp:spPr>
        <a:xfrm>
          <a:off x="3271213" y="1547654"/>
          <a:ext cx="956044" cy="501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4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Admin.</a:t>
          </a:r>
          <a:endParaRPr lang="ru-RU" sz="1400" kern="1200" dirty="0"/>
        </a:p>
      </dsp:txBody>
      <dsp:txXfrm>
        <a:off x="3271213" y="1547654"/>
        <a:ext cx="956044" cy="50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BF153-7084-4762-97B8-F0DA1B9D21E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1F659-DC00-4E55-9B06-8BDD8F625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60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B3B41-6BA0-4EC4-954B-D83EFABE0C89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1755F-BED2-4B2A-BA3A-4285709F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238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D08723-8865-44B4-AD20-C4F05E157E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8305800" y="6324601"/>
            <a:ext cx="457200" cy="39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6E16D4BA-5E43-4587-9CAE-2F805927585E}" type="slidenum">
              <a:rPr lang="en-US" sz="1600" b="1" smtClean="0"/>
              <a:pPr algn="ctr"/>
              <a:t>‹#›</a:t>
            </a:fld>
            <a:endParaRPr lang="en-US" sz="1600" b="1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40548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685" y="6157310"/>
            <a:ext cx="1132919" cy="4146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8305800" y="6324601"/>
            <a:ext cx="457200" cy="39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6E16D4BA-5E43-4587-9CAE-2F805927585E}" type="slidenum">
              <a:rPr lang="en-US" sz="1600" b="1" smtClean="0"/>
              <a:pPr algn="ctr"/>
              <a:t>‹#›</a:t>
            </a:fld>
            <a:endParaRPr lang="en-US" sz="1600" b="1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40548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685" y="6157310"/>
            <a:ext cx="1132919" cy="4146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8305800" y="6324601"/>
            <a:ext cx="457200" cy="39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6E16D4BA-5E43-4587-9CAE-2F805927585E}" type="slidenum">
              <a:rPr lang="en-US" sz="1600" b="1" smtClean="0"/>
              <a:pPr algn="ctr"/>
              <a:t>‹#›</a:t>
            </a:fld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7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D08723-8865-44B4-AD20-C4F05E157E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4480E7A-E5D1-4BE6-B63E-F374F6E2C7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80E7A-E5D1-4BE6-B63E-F374F6E2C7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42936" y="6341714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16D4BA-5E43-4587-9CAE-2F805927585E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 Mtavruli Regular"/>
                <a:ea typeface="+mn-ea"/>
                <a:cs typeface="+mn-cs"/>
              </a:rPr>
              <a:pPr algn="r"/>
              <a:t>‹#›</a:t>
            </a:fld>
            <a:endParaRPr lang="en-US" dirty="0">
              <a:latin typeface="Uni Mtavruli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442936" y="6341714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16D4BA-5E43-4587-9CAE-2F805927585E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 Mtavruli Regular"/>
                <a:ea typeface="+mn-ea"/>
                <a:cs typeface="+mn-cs"/>
              </a:rPr>
              <a:pPr algn="r"/>
              <a:t>‹#›</a:t>
            </a:fld>
            <a:endParaRPr lang="en-US" dirty="0">
              <a:latin typeface="Uni Mtavruli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tif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454434" y="2090058"/>
            <a:ext cx="4558937" cy="147610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 Bureau of Enforcement</a:t>
            </a:r>
            <a:endParaRPr lang="en-US" sz="4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2316" y="397546"/>
            <a:ext cx="2149741" cy="830363"/>
          </a:xfrm>
          <a:prstGeom prst="rect">
            <a:avLst/>
          </a:prstGeom>
        </p:spPr>
      </p:pic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4398" y="181947"/>
            <a:ext cx="4105882" cy="63821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84125" y="365761"/>
            <a:ext cx="2259875" cy="875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Ministry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Justice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2864" y="248194"/>
            <a:ext cx="339635" cy="112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4953000" y="4678678"/>
            <a:ext cx="3657600" cy="1146935"/>
          </a:xfrm>
          <a:prstGeom prst="foldedCorner">
            <a:avLst>
              <a:gd name="adj" fmla="val 2714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Functions &amp; Structure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Nick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Melia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18763" y="484093"/>
            <a:ext cx="6468037" cy="730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15888" algn="ctr"/>
            <a:r>
              <a:rPr lang="en-US" sz="6000" dirty="0" smtClean="0">
                <a:solidFill>
                  <a:srgbClr val="82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o n t e n t</a:t>
            </a:r>
            <a:endParaRPr lang="en-US" sz="6600" dirty="0">
              <a:solidFill>
                <a:srgbClr val="82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16106" y="1903117"/>
            <a:ext cx="7570693" cy="798271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Bureau of Enforcement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16106" y="3315057"/>
            <a:ext cx="7570693" cy="798271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Structure &amp; Services</a:t>
            </a:r>
            <a:endParaRPr lang="ka-GE" sz="3600" dirty="0" smtClean="0">
              <a:solidFill>
                <a:schemeClr val="bg1"/>
              </a:solidFill>
              <a:latin typeface="Uni Mtavruli Regular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16106" y="4686656"/>
            <a:ext cx="7570693" cy="798271"/>
          </a:xfrm>
          <a:prstGeom prst="roundRect">
            <a:avLst/>
          </a:prstGeom>
          <a:pattFill prst="dkUpDiag">
            <a:fgClr>
              <a:schemeClr val="tx2"/>
            </a:fgClr>
            <a:bgClr>
              <a:schemeClr val="accent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Ongoing Projects</a:t>
            </a:r>
            <a:endParaRPr lang="ka-GE" sz="3600" dirty="0" smtClean="0">
              <a:solidFill>
                <a:schemeClr val="bg1"/>
              </a:solidFill>
              <a:latin typeface="Uni Mtavruli Regular"/>
              <a:cs typeface="Arial" pitchFamily="34" charset="0"/>
            </a:endParaRPr>
          </a:p>
        </p:txBody>
      </p:sp>
      <p:pic>
        <p:nvPicPr>
          <p:cNvPr id="9" name="Picture 3" descr="C:\Users\USER\Desktop\kjkj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943469" cy="81853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Down Arrow 10"/>
          <p:cNvSpPr/>
          <p:nvPr/>
        </p:nvSpPr>
        <p:spPr>
          <a:xfrm rot="16200000">
            <a:off x="349623" y="1506072"/>
            <a:ext cx="1196789" cy="968188"/>
          </a:xfrm>
          <a:prstGeom prst="downArrow">
            <a:avLst/>
          </a:prstGeom>
          <a:gradFill flip="none" rotWithShape="1">
            <a:gsLst>
              <a:gs pos="0">
                <a:srgbClr val="820000">
                  <a:tint val="66000"/>
                  <a:satMod val="160000"/>
                </a:srgbClr>
              </a:gs>
              <a:gs pos="50000">
                <a:srgbClr val="820000">
                  <a:tint val="44500"/>
                  <a:satMod val="160000"/>
                </a:srgbClr>
              </a:gs>
              <a:gs pos="100000">
                <a:srgbClr val="82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340658" y="2935942"/>
            <a:ext cx="1196789" cy="968188"/>
          </a:xfrm>
          <a:prstGeom prst="downArrow">
            <a:avLst/>
          </a:prstGeom>
          <a:gradFill flip="none" rotWithShape="1">
            <a:gsLst>
              <a:gs pos="0">
                <a:srgbClr val="820000">
                  <a:tint val="66000"/>
                  <a:satMod val="160000"/>
                </a:srgbClr>
              </a:gs>
              <a:gs pos="50000">
                <a:srgbClr val="820000">
                  <a:tint val="44500"/>
                  <a:satMod val="160000"/>
                </a:srgbClr>
              </a:gs>
              <a:gs pos="100000">
                <a:srgbClr val="82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345142" y="4352365"/>
            <a:ext cx="1196789" cy="968188"/>
          </a:xfrm>
          <a:prstGeom prst="downArrow">
            <a:avLst/>
          </a:prstGeom>
          <a:gradFill flip="none" rotWithShape="1">
            <a:gsLst>
              <a:gs pos="0">
                <a:srgbClr val="820000">
                  <a:tint val="66000"/>
                  <a:satMod val="160000"/>
                </a:srgbClr>
              </a:gs>
              <a:gs pos="50000">
                <a:srgbClr val="820000">
                  <a:tint val="44500"/>
                  <a:satMod val="160000"/>
                </a:srgbClr>
              </a:gs>
              <a:gs pos="100000">
                <a:srgbClr val="82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11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/>
        </p:nvGraphicFramePr>
        <p:xfrm>
          <a:off x="347450" y="1533812"/>
          <a:ext cx="5645535" cy="422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22"/>
          <p:cNvSpPr/>
          <p:nvPr/>
        </p:nvSpPr>
        <p:spPr>
          <a:xfrm>
            <a:off x="5132439" y="3451122"/>
            <a:ext cx="3620867" cy="3156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177800" dist="101600" dir="17400000" sx="102000" sy="102000" algn="bl" rotWithShape="0">
              <a:prstClr val="black">
                <a:alpha val="41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Above" fov="3300000">
              <a:rot lat="20999999" lon="0" rev="0"/>
            </a:camera>
            <a:lightRig rig="threePt" dir="t"/>
          </a:scene3d>
          <a:sp3d>
            <a:bevelT w="1587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>
              <a:defRPr/>
            </a:pPr>
            <a:endParaRPr lang="ka-GE" sz="1600" b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marL="177800">
              <a:defRPr/>
            </a:pP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Central Office </a:t>
            </a:r>
          </a:p>
          <a:p>
            <a:pPr marL="177800">
              <a:defRPr/>
            </a:pP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8 Regional Enforcement Bureaus</a:t>
            </a:r>
          </a:p>
          <a:p>
            <a:pPr marL="177800">
              <a:defRPr/>
            </a:pP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Employ 373 persons</a:t>
            </a:r>
          </a:p>
          <a:p>
            <a:pPr marL="177800">
              <a:defRPr/>
            </a:pPr>
            <a:endParaRPr lang="en-US" sz="2000" b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marL="166688">
              <a:spcBef>
                <a:spcPts val="3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151  Administrative Officers</a:t>
            </a:r>
          </a:p>
          <a:p>
            <a:pPr marL="166688">
              <a:spcBef>
                <a:spcPts val="300"/>
              </a:spcBef>
              <a:defRPr/>
            </a:pPr>
            <a:r>
              <a:rPr lang="ka-GE" b="1" dirty="0" smtClean="0">
                <a:solidFill>
                  <a:schemeClr val="bg1"/>
                </a:solidFill>
                <a:latin typeface="Sylfaen" pitchFamily="18" charset="0"/>
              </a:rPr>
              <a:t>14</a:t>
            </a: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0</a:t>
            </a:r>
            <a:r>
              <a:rPr lang="ka-GE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 Enforcement Officers</a:t>
            </a:r>
          </a:p>
          <a:p>
            <a:pPr marL="166688">
              <a:spcBef>
                <a:spcPts val="300"/>
              </a:spcBef>
              <a:defRPr/>
            </a:pPr>
            <a:r>
              <a:rPr lang="ka-GE" b="1" dirty="0" smtClean="0">
                <a:solidFill>
                  <a:schemeClr val="bg1"/>
                </a:solidFill>
                <a:latin typeface="Sylfaen" pitchFamily="18" charset="0"/>
              </a:rPr>
              <a:t>55 </a:t>
            </a: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   Tax Officers</a:t>
            </a:r>
          </a:p>
          <a:p>
            <a:pPr marL="166688">
              <a:spcBef>
                <a:spcPts val="3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27    Enforcement Policemen</a:t>
            </a:r>
          </a:p>
          <a:p>
            <a:pPr marL="166688">
              <a:spcBef>
                <a:spcPts val="3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Sylfaen" pitchFamily="18" charset="0"/>
              </a:rPr>
              <a:t>15    Property Appraisers</a:t>
            </a:r>
          </a:p>
          <a:p>
            <a:pPr marL="177800">
              <a:defRPr/>
            </a:pPr>
            <a:endParaRPr lang="en-US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9965"/>
            <a:ext cx="6781800" cy="6185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Bureau of Enforcement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Users\USER\Desktop\kjkjl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28600"/>
            <a:ext cx="1028700" cy="8924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4660486" y="1253611"/>
          <a:ext cx="5147187" cy="205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28599" y="1734672"/>
            <a:ext cx="4908177" cy="190948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088" indent="-192088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local territorial subdivisions </a:t>
            </a:r>
          </a:p>
          <a:p>
            <a:pPr marL="192088" indent="-192088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of the bureau</a:t>
            </a:r>
          </a:p>
          <a:p>
            <a:pPr marL="192088" indent="-192088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92088" indent="-192088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Enhanced communication between regional divisions </a:t>
            </a:r>
            <a:endParaRPr lang="ka-GE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40049" y="363070"/>
            <a:ext cx="6349181" cy="5916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EO_GOGEBASHVILI" pitchFamily="2" charset="0"/>
                <a:ea typeface="+mn-ea"/>
                <a:cs typeface="+mn-cs"/>
              </a:rPr>
              <a:t>S t r u c t u r 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C:\Users\USER\Desktop\kjkj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028700" cy="8924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4" name="Picture 2" descr="C:\Users\ppapiashvili\Desktop\batumi-house-of-justice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57" y="4007222"/>
            <a:ext cx="3222496" cy="2416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8" name="Picture 3" descr="C:\Users\ppapiashvili\Desktop\1ymo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7391" y="4102280"/>
            <a:ext cx="4782139" cy="2648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>
              <a:rot lat="0" lon="0" rev="4800000"/>
            </a:lightRig>
          </a:scene3d>
          <a:sp3d contourW="6350" prstMaterial="plastic">
            <a:bevelT w="101600" h="101600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2326342" y="3859306"/>
            <a:ext cx="2205317" cy="41685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perspectiveRelaxedModerately" fov="5700000">
              <a:rot lat="20690637" lon="0" rev="0"/>
            </a:camera>
            <a:lightRig rig="threePt" dir="t">
              <a:rot lat="0" lon="0" rev="10200000"/>
            </a:lightRig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Batumi Service Hall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9" name="Picture 28" descr="AKCIIsaddsfsdfsdfsdfs d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0729" y="986060"/>
            <a:ext cx="5867400" cy="327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68892" y="3213848"/>
            <a:ext cx="169037" cy="139700"/>
          </a:xfrm>
          <a:prstGeom prst="rect">
            <a:avLst/>
          </a:prstGeom>
          <a:noFill/>
        </p:spPr>
      </p:pic>
      <p:pic>
        <p:nvPicPr>
          <p:cNvPr id="31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85529" y="3213848"/>
            <a:ext cx="169037" cy="139700"/>
          </a:xfrm>
          <a:prstGeom prst="rect">
            <a:avLst/>
          </a:prstGeom>
          <a:noFill/>
        </p:spPr>
      </p:pic>
      <p:pic>
        <p:nvPicPr>
          <p:cNvPr id="32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68892" y="3213848"/>
            <a:ext cx="169037" cy="139700"/>
          </a:xfrm>
          <a:prstGeom prst="rect">
            <a:avLst/>
          </a:prstGeom>
          <a:noFill/>
        </p:spPr>
      </p:pic>
      <p:pic>
        <p:nvPicPr>
          <p:cNvPr id="33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85529" y="3213848"/>
            <a:ext cx="169037" cy="139700"/>
          </a:xfrm>
          <a:prstGeom prst="rect">
            <a:avLst/>
          </a:prstGeom>
          <a:noFill/>
        </p:spPr>
      </p:pic>
      <p:pic>
        <p:nvPicPr>
          <p:cNvPr id="3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85529" y="3213848"/>
            <a:ext cx="169037" cy="139700"/>
          </a:xfrm>
          <a:prstGeom prst="rect">
            <a:avLst/>
          </a:prstGeom>
          <a:noFill/>
        </p:spPr>
      </p:pic>
      <p:pic>
        <p:nvPicPr>
          <p:cNvPr id="35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85529" y="3213848"/>
            <a:ext cx="169037" cy="139700"/>
          </a:xfrm>
          <a:prstGeom prst="rect">
            <a:avLst/>
          </a:prstGeom>
          <a:noFill/>
        </p:spPr>
      </p:pic>
      <p:pic>
        <p:nvPicPr>
          <p:cNvPr id="3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85529" y="3213848"/>
            <a:ext cx="169037" cy="139700"/>
          </a:xfrm>
          <a:prstGeom prst="rect">
            <a:avLst/>
          </a:prstGeom>
          <a:noFill/>
        </p:spPr>
      </p:pic>
      <p:pic>
        <p:nvPicPr>
          <p:cNvPr id="37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85529" y="3213848"/>
            <a:ext cx="169037" cy="139700"/>
          </a:xfrm>
          <a:prstGeom prst="rect">
            <a:avLst/>
          </a:prstGeom>
          <a:noFill/>
        </p:spPr>
      </p:pic>
      <p:pic>
        <p:nvPicPr>
          <p:cNvPr id="3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09329" y="3213848"/>
            <a:ext cx="169037" cy="139700"/>
          </a:xfrm>
          <a:prstGeom prst="rect">
            <a:avLst/>
          </a:prstGeom>
          <a:noFill/>
        </p:spPr>
      </p:pic>
      <p:pic>
        <p:nvPicPr>
          <p:cNvPr id="39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485529" y="3213848"/>
            <a:ext cx="169037" cy="139700"/>
          </a:xfrm>
          <a:prstGeom prst="rect">
            <a:avLst/>
          </a:prstGeom>
          <a:noFill/>
        </p:spPr>
      </p:pic>
      <p:pic>
        <p:nvPicPr>
          <p:cNvPr id="4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7" cstate="print">
            <a:lum bright="-35000"/>
          </a:blip>
          <a:srcRect/>
          <a:stretch>
            <a:fillRect/>
          </a:stretch>
        </p:blipFill>
        <p:spPr bwMode="auto">
          <a:xfrm flipV="1">
            <a:off x="7333129" y="3137648"/>
            <a:ext cx="381000" cy="314876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657602" y="6400801"/>
            <a:ext cx="2057400" cy="36307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9000000"/>
            </a:lightRig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Tbilisi Service Hall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48118" y="2635830"/>
            <a:ext cx="7288306" cy="27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Senior Bailiff-</a:t>
            </a:r>
          </a:p>
          <a:p>
            <a:r>
              <a:rPr lang="en-US" dirty="0" smtClean="0"/>
              <a:t>     i.e. enforcement officer, responsible for office work</a:t>
            </a:r>
          </a:p>
          <a:p>
            <a:endParaRPr lang="en-US" sz="1400" dirty="0" smtClean="0"/>
          </a:p>
          <a:p>
            <a:r>
              <a:rPr lang="en-US" dirty="0" smtClean="0"/>
              <a:t>Junior Bailiff-</a:t>
            </a:r>
          </a:p>
          <a:p>
            <a:r>
              <a:rPr lang="en-US" dirty="0" smtClean="0"/>
              <a:t>     i.e. Inspector, carries out duties through physically  </a:t>
            </a:r>
          </a:p>
          <a:p>
            <a:r>
              <a:rPr lang="en-US" dirty="0" smtClean="0"/>
              <a:t>     searching for debtors and their property</a:t>
            </a:r>
          </a:p>
          <a:p>
            <a:endParaRPr lang="ru-RU" dirty="0"/>
          </a:p>
        </p:txBody>
      </p:sp>
      <p:sp>
        <p:nvSpPr>
          <p:cNvPr id="54" name="Rounded Rectangle 53"/>
          <p:cNvSpPr/>
          <p:nvPr/>
        </p:nvSpPr>
        <p:spPr>
          <a:xfrm>
            <a:off x="3792070" y="1573925"/>
            <a:ext cx="5150224" cy="12909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Division of </a:t>
            </a:r>
            <a:r>
              <a:rPr lang="en-US" sz="3200" dirty="0" err="1" smtClean="0"/>
              <a:t>Labour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Between Bailiffs  </a:t>
            </a:r>
            <a:endParaRPr lang="ru-RU" sz="3200" dirty="0"/>
          </a:p>
        </p:txBody>
      </p:sp>
      <p:pic>
        <p:nvPicPr>
          <p:cNvPr id="56" name="Picture 4" descr="C:\Users\ppapiashvili\Desktop\dasdasdassaaaaaa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877" y="5033782"/>
            <a:ext cx="4968876" cy="1730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7" name="Picture 5" descr="C:\Users\ppapiashvili\Desktop\dsadasdasds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7097" y="4975410"/>
            <a:ext cx="2162632" cy="17310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8" name="Picture 2" descr="C:\Users\ppapiashvili\Desktop\surat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1" y="4881382"/>
            <a:ext cx="1638299" cy="769603"/>
          </a:xfrm>
          <a:prstGeom prst="rect">
            <a:avLst/>
          </a:prstGeom>
          <a:noFill/>
        </p:spPr>
      </p:pic>
      <p:pic>
        <p:nvPicPr>
          <p:cNvPr id="59" name="Picture 2" descr="C:\Users\ppapiashvili\Desktop\bestfi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821" y="1075764"/>
            <a:ext cx="2256638" cy="24270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1658 -0.154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29253 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27414 -0.143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21753 -0.099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5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27587 -0.054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19253 -0.010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5747 -0.0324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1753 -0.043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92 L -0.00173 0.0240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5" grpId="0" animBg="1"/>
      <p:bldP spid="26" grpId="0" animBg="1"/>
      <p:bldP spid="26" grpId="1" animBg="1"/>
      <p:bldP spid="55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23330" y="4433046"/>
            <a:ext cx="3913094" cy="180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 smtClean="0"/>
          </a:p>
          <a:p>
            <a:r>
              <a:rPr lang="en-US" dirty="0" smtClean="0"/>
              <a:t>Tasks:</a:t>
            </a:r>
          </a:p>
          <a:p>
            <a:pPr marL="1970088" indent="-263525">
              <a:buFont typeface="+mj-lt"/>
              <a:buAutoNum type="alphaLcParenR"/>
            </a:pPr>
            <a:r>
              <a:rPr lang="en-US" dirty="0" smtClean="0"/>
              <a:t>Assess the property for forcible auction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2176" y="363071"/>
            <a:ext cx="6199093" cy="63201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115888" lvl="0" algn="ctr">
              <a:spcBef>
                <a:spcPct val="0"/>
              </a:spcBef>
            </a:pPr>
            <a:r>
              <a:rPr lang="en-US" sz="36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Various Services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046" y="1882587"/>
            <a:ext cx="6098241" cy="1922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Tasks: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Give hand to bailiff during enforcement</a:t>
            </a:r>
            <a:endParaRPr lang="ka-GE" dirty="0" smtClean="0"/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Maintain order during enforcement                 procedures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Carry out evictions</a:t>
            </a:r>
          </a:p>
        </p:txBody>
      </p:sp>
      <p:pic>
        <p:nvPicPr>
          <p:cNvPr id="3" name="Picture 7" descr="C:\Users\ppapiashvili\Desktop\P1017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376" y="1438836"/>
            <a:ext cx="2647605" cy="1986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6800111" y="3213850"/>
            <a:ext cx="1375699" cy="412072"/>
          </a:xfrm>
          <a:prstGeom prst="roundRect">
            <a:avLst/>
          </a:prstGeom>
          <a:solidFill>
            <a:srgbClr val="0236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Enforcement Police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91671" y="1452282"/>
            <a:ext cx="3133164" cy="578224"/>
          </a:xfrm>
          <a:prstGeom prst="roundRect">
            <a:avLst/>
          </a:prstGeom>
          <a:ln w="19050">
            <a:solidFill>
              <a:srgbClr val="82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Enforcement Police</a:t>
            </a:r>
            <a:endParaRPr lang="ru-RU" sz="2000" dirty="0"/>
          </a:p>
        </p:txBody>
      </p:sp>
      <p:pic>
        <p:nvPicPr>
          <p:cNvPr id="10" name="Picture 9" descr="C:\Users\USER\Desktop\kjkjl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70" y="228600"/>
            <a:ext cx="1028700" cy="8924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246529" y="4401671"/>
            <a:ext cx="4137213" cy="158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Tasks: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Sequestration of the property on the basis of the application of taxing institutions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6154" y="3971365"/>
            <a:ext cx="3133164" cy="578224"/>
          </a:xfrm>
          <a:prstGeom prst="roundRect">
            <a:avLst/>
          </a:prstGeom>
          <a:ln w="19050">
            <a:solidFill>
              <a:srgbClr val="82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Tax Office</a:t>
            </a:r>
            <a:endParaRPr lang="ru-RU" sz="2000" dirty="0"/>
          </a:p>
        </p:txBody>
      </p:sp>
      <p:pic>
        <p:nvPicPr>
          <p:cNvPr id="1027" name="Picture 3" descr="C:\Users\USER\Desktop\Locked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5212" y="5553634"/>
            <a:ext cx="927846" cy="1102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5418564" y="4002741"/>
            <a:ext cx="2963436" cy="578224"/>
          </a:xfrm>
          <a:prstGeom prst="roundRect">
            <a:avLst/>
          </a:prstGeom>
          <a:ln w="19050">
            <a:solidFill>
              <a:srgbClr val="82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Service of Evaluators</a:t>
            </a:r>
            <a:endParaRPr lang="ru-RU" sz="2000" dirty="0"/>
          </a:p>
        </p:txBody>
      </p:sp>
      <p:pic>
        <p:nvPicPr>
          <p:cNvPr id="1028" name="Picture 4" descr="C:\Users\USER\Desktop\papunasebi\presentations\suratebi\real-estate-appreciation-tallahassee-florida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7000" contrast="51000"/>
          </a:blip>
          <a:srcRect/>
          <a:stretch>
            <a:fillRect/>
          </a:stretch>
        </p:blipFill>
        <p:spPr bwMode="auto">
          <a:xfrm>
            <a:off x="4746531" y="4666128"/>
            <a:ext cx="2234080" cy="2234079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31200" y="1576309"/>
            <a:ext cx="8229600" cy="46854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12700">
            <a:bevelT w="158750" prst="artDeco"/>
            <a:bevelB w="133350" prst="artDeco"/>
          </a:sp3d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dirty="0" smtClean="0">
                <a:solidFill>
                  <a:srgbClr val="0F2467"/>
                </a:solidFill>
              </a:rPr>
              <a:t>Electronic Program for Enforcement Proceedings</a:t>
            </a:r>
            <a:endParaRPr kumimoji="0" lang="ka-GE" sz="2000" b="1" i="0" u="none" strike="noStrike" kern="1200" cap="none" spc="0" normalizeH="0" baseline="0" noProof="0" dirty="0" smtClean="0">
              <a:ln>
                <a:noFill/>
              </a:ln>
              <a:solidFill>
                <a:srgbClr val="0F24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338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24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Debtor Registry</a:t>
            </a:r>
          </a:p>
          <a:p>
            <a:pPr marL="40005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b="1" dirty="0" smtClean="0">
              <a:solidFill>
                <a:srgbClr val="0F2467"/>
              </a:solidFill>
            </a:endParaRPr>
          </a:p>
          <a:p>
            <a:pPr marL="40005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F24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srgbClr val="0F2467"/>
              </a:solidFill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dirty="0" smtClean="0">
                <a:solidFill>
                  <a:srgbClr val="0F2467"/>
                </a:solidFill>
              </a:rPr>
              <a:t>E-program for document                                                                   circulation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24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 descr="C:\Documents and Settings\NGogelashvili\Desktop\untitled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981" y="2171384"/>
            <a:ext cx="3257008" cy="1907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2" descr="C:\Users\ppapiashvili\Desktop\Untitl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8962" y="4921624"/>
            <a:ext cx="2966035" cy="18556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2" descr="C:\Documents and Settings\NGogelashvili\Desktop\dsd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4515" y="2782277"/>
            <a:ext cx="3725285" cy="2375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Rounded Rectangle 19"/>
          <p:cNvSpPr/>
          <p:nvPr/>
        </p:nvSpPr>
        <p:spPr>
          <a:xfrm>
            <a:off x="6858001" y="1223683"/>
            <a:ext cx="2124634" cy="126402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Introduced IT Solutions</a:t>
            </a:r>
            <a:endParaRPr lang="ru-RU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625788" y="5607424"/>
            <a:ext cx="4249271" cy="887505"/>
          </a:xfrm>
          <a:prstGeom prst="roundRect">
            <a:avLst/>
          </a:prstGeom>
          <a:solidFill>
            <a:srgbClr val="820000">
              <a:alpha val="91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Key feature of time and money efficient services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6" grpId="0" animBg="1"/>
      <p:bldP spid="6" grpId="1" animBg="1"/>
      <p:bldP spid="9" grpId="0" animBg="1"/>
      <p:bldP spid="11" grpId="0" animBg="1"/>
      <p:bldP spid="12" grpId="0" animBg="1"/>
      <p:bldP spid="18" grpId="0" animBg="1"/>
      <p:bldP spid="14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43753" y="1481328"/>
            <a:ext cx="8229600" cy="4690872"/>
          </a:xfrm>
          <a:prstGeom prst="rect">
            <a:avLst/>
          </a:prstGeom>
          <a:ln w="76200" cap="flat" cmpd="thickThin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Free Legal &amp; General Consulting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Call Center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System of Queue                                 Management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endParaRPr kumimoji="0" lang="ka-GE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endParaRPr kumimoji="0" lang="ka-GE" sz="2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Wingdings 3"/>
              <a:buChar char=""/>
              <a:tabLst/>
              <a:defRPr/>
            </a:pPr>
            <a:endParaRPr kumimoji="0" lang="ka-G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33600" y="274638"/>
            <a:ext cx="6055659" cy="792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Elements of Modern Services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1" descr="C:\Users\ppapiashvili\Desktop\P1017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19600"/>
            <a:ext cx="3097102" cy="2000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ppapiashvili\Desktop\P1017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343400"/>
            <a:ext cx="3048000" cy="2286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 descr="C:\Documents and Settings\kkvinikadze\Desktop\Ras Vaketebt\Callcen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2" y="2187387"/>
            <a:ext cx="2427089" cy="17768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C:\Users\ppapiashvili\Desktop\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283" y="2711435"/>
            <a:ext cx="3582103" cy="1942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 descr="C:\Users\USER\Desktop\kjkjl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3973">
            <a:off x="2138088" y="2817600"/>
            <a:ext cx="609591" cy="585190"/>
          </a:xfrm>
          <a:prstGeom prst="rect">
            <a:avLst/>
          </a:prstGeom>
          <a:noFill/>
          <a:effectLst/>
        </p:spPr>
      </p:pic>
      <p:pic>
        <p:nvPicPr>
          <p:cNvPr id="16" name="Picture 15" descr="C:\Users\USER\Desktop\kjkjl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070" y="241385"/>
            <a:ext cx="960125" cy="8449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1075766" y="5715000"/>
            <a:ext cx="4486834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Comfortable Services for Corporate Customers</a:t>
            </a:r>
            <a:endParaRPr lang="ka-GE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77880" y="1508750"/>
            <a:ext cx="8108920" cy="4260038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tint val="30000"/>
                  <a:satMod val="300000"/>
                </a:schemeClr>
                <a:schemeClr val="accent2">
                  <a:tint val="40000"/>
                  <a:satMod val="200000"/>
                </a:schemeClr>
              </a:duotone>
            </a:blip>
            <a:srcRect/>
            <a:tile tx="0" ty="0" sx="70000" sy="70000" flip="none" algn="ctr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 widely approved method</a:t>
            </a:r>
            <a:endParaRPr kumimoji="0" lang="ka-G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way to attract buyers</a:t>
            </a:r>
            <a:endParaRPr kumimoji="0" lang="ka-G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and flexible system</a:t>
            </a:r>
            <a:endParaRPr kumimoji="0" lang="ka-GE" sz="1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>
                <a:tab pos="26003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Participating in auction is possible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                                                        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>
                <a:tab pos="2600325" algn="l"/>
              </a:tabLst>
              <a:defRPr/>
            </a:pPr>
            <a:r>
              <a:rPr lang="en-US" sz="2800" b="1" dirty="0" smtClean="0"/>
              <a:t>                        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corner of the Earth</a:t>
            </a:r>
            <a:endParaRPr kumimoji="0" lang="ka-G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ka-G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ka-G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0890" y="376517"/>
            <a:ext cx="6183205" cy="63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Service of Online Trade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C:\Users\USER\Desktop\kjkjl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64" y="164574"/>
            <a:ext cx="1036936" cy="88331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3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2687" y="2121293"/>
            <a:ext cx="2783435" cy="1724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4" descr="C:\Users\USER\Desktop\ManwLaptopInMountai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205" y="4657960"/>
            <a:ext cx="2802000" cy="1895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Users\ppapiashvili\Desktop\dsadasds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0771" y="3711948"/>
            <a:ext cx="5161934" cy="2890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4" descr="C:\Users\USER\Desktop\dsadsadasd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9353" y="2745874"/>
            <a:ext cx="5241464" cy="31523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5" descr="C:\Users\USER\Desktop\dsadasdasds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2115" y="2019632"/>
            <a:ext cx="5947166" cy="340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C:\Users\USER\Desktop\cursor_han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9870" y="5911741"/>
            <a:ext cx="466632" cy="466632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164976" y="1240233"/>
            <a:ext cx="6201030" cy="588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of searching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the lot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85185E-6 L -0.07552 -0.05139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5139 L -0.26094 -0.096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15353" y="282387"/>
            <a:ext cx="6589059" cy="658907"/>
          </a:xfrm>
          <a:prstGeom prst="rect">
            <a:avLst/>
          </a:prstGeom>
          <a:solidFill>
            <a:srgbClr val="820000">
              <a:alpha val="49000"/>
            </a:srgb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17475" lvl="0" algn="ctr">
              <a:spcBef>
                <a:spcPct val="0"/>
              </a:spcBef>
            </a:pPr>
            <a:r>
              <a:rPr lang="en-US" sz="3600" b="1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n g o </a:t>
            </a:r>
            <a:r>
              <a:rPr lang="en-US" sz="3600" b="1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 g  P r o j e c t 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952" y="1444038"/>
            <a:ext cx="8672052" cy="5171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39725" indent="-339725">
              <a:buFont typeface="Wingdings" pitchFamily="2" charset="2"/>
              <a:buChar char="ü"/>
            </a:pPr>
            <a:r>
              <a:rPr lang="en-US" sz="2000" b="1" dirty="0" smtClean="0"/>
              <a:t>Enforcement without Court Hearings                                    (Time &amp; Money Efficient for Customers)</a:t>
            </a:r>
          </a:p>
          <a:p>
            <a:pPr marL="339725" indent="-339725">
              <a:buFont typeface="Wingdings" pitchFamily="2" charset="2"/>
              <a:buChar char="ü"/>
            </a:pPr>
            <a:endParaRPr lang="ka-GE" sz="2400" b="1" dirty="0" smtClean="0"/>
          </a:p>
          <a:p>
            <a:pPr marL="2784475" indent="-293688">
              <a:buFont typeface="Arial" pitchFamily="34" charset="0"/>
              <a:buChar char="•"/>
            </a:pPr>
            <a:r>
              <a:rPr lang="en-US" b="1" i="1" dirty="0" smtClean="0"/>
              <a:t>Shortening of                                       bureaucratic                                                 hindrances</a:t>
            </a:r>
          </a:p>
          <a:p>
            <a:pPr marL="633413" indent="-293688"/>
            <a:endParaRPr lang="ka-GE" b="1" dirty="0" smtClean="0"/>
          </a:p>
          <a:p>
            <a:pPr marL="4395788" indent="-457200">
              <a:buFont typeface="Wingdings" pitchFamily="2" charset="2"/>
              <a:buChar char="ü"/>
            </a:pPr>
            <a:r>
              <a:rPr lang="en-US" sz="2000" b="1" dirty="0" smtClean="0"/>
              <a:t>Service of Reconciliation</a:t>
            </a:r>
          </a:p>
          <a:p>
            <a:pPr marL="4395788" indent="-457200">
              <a:buFont typeface="Wingdings" pitchFamily="2" charset="2"/>
              <a:buChar char="ü"/>
            </a:pPr>
            <a:endParaRPr lang="en-US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en-US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en-US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en-US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en-US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en-US" sz="2800" b="1" dirty="0" smtClean="0"/>
          </a:p>
          <a:p>
            <a:pPr marL="4395788" indent="-457200">
              <a:buFont typeface="Wingdings" pitchFamily="2" charset="2"/>
              <a:buChar char="ü"/>
            </a:pPr>
            <a:r>
              <a:rPr lang="en-US" sz="2000" b="1" dirty="0" smtClean="0"/>
              <a:t>Widened Evaluation Service</a:t>
            </a:r>
            <a:endParaRPr lang="ka-GE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ka-GE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ka-GE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ka-GE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ka-GE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ka-GE" sz="2000" b="1" dirty="0" smtClean="0"/>
          </a:p>
          <a:p>
            <a:pPr marL="4395788" indent="-457200">
              <a:buFont typeface="Wingdings" pitchFamily="2" charset="2"/>
              <a:buChar char="ü"/>
            </a:pPr>
            <a:endParaRPr lang="ka-GE" sz="2000" b="1" dirty="0" smtClean="0"/>
          </a:p>
          <a:p>
            <a:pPr marL="457200" indent="-457200">
              <a:buFont typeface="Wingdings" pitchFamily="2" charset="2"/>
              <a:buChar char="ü"/>
            </a:pPr>
            <a:endParaRPr lang="en-US" sz="2400" b="1" dirty="0"/>
          </a:p>
        </p:txBody>
      </p:sp>
      <p:pic>
        <p:nvPicPr>
          <p:cNvPr id="3074" name="Picture 2" descr="C:\Users\ppapiashvili\Desktop\bureaucra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31" y="2457773"/>
            <a:ext cx="2669894" cy="1586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C:\Users\ppapiashvili\Desktop\reconcili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455" y="4232814"/>
            <a:ext cx="2411872" cy="16808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C:\Users\ppapiashvili\Desktop\apprai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3342" y="4340043"/>
            <a:ext cx="3324965" cy="2275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C:\Users\USER\Desktop\kjkjl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641" y="164574"/>
            <a:ext cx="1036936" cy="88331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Snip Diagonal Corner Rectangle 8"/>
          <p:cNvSpPr/>
          <p:nvPr/>
        </p:nvSpPr>
        <p:spPr>
          <a:xfrm>
            <a:off x="5795683" y="1290917"/>
            <a:ext cx="3227293" cy="2326341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 smtClean="0"/>
          </a:p>
          <a:p>
            <a:pPr marL="268288"/>
            <a:r>
              <a:rPr lang="en-US" dirty="0" smtClean="0"/>
              <a:t>Direct exchange of information with judicial institutions through IT solutions</a:t>
            </a:r>
            <a:endParaRPr lang="ru-RU" dirty="0"/>
          </a:p>
        </p:txBody>
      </p:sp>
      <p:sp>
        <p:nvSpPr>
          <p:cNvPr id="10" name="Rounded Rectangle 9"/>
          <p:cNvSpPr/>
          <p:nvPr/>
        </p:nvSpPr>
        <p:spPr>
          <a:xfrm>
            <a:off x="7032813" y="1102659"/>
            <a:ext cx="1761564" cy="6320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E-Justice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papunasebi\presentations\suratebi\samartal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4414" y="2299447"/>
            <a:ext cx="2340984" cy="15251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6E16D4BA-5E43-4587-9CAE-2F805927585E}" type="slidenum">
              <a:rPr lang="en-US" sz="1600" b="1" smtClean="0"/>
              <a:pPr algn="ctr"/>
              <a:t>9</a:t>
            </a:fld>
            <a:endParaRPr lang="en-US" sz="1600" b="1" dirty="0"/>
          </a:p>
        </p:txBody>
      </p:sp>
      <p:pic>
        <p:nvPicPr>
          <p:cNvPr id="3" name="Picture 7" descr="C:\Documents and Settings\kkvinikadze\Desktop\Ras Vaketebt\LOGO\AXALI LOGO.jpg"/>
          <p:cNvPicPr>
            <a:picLocks noChangeAspect="1" noChangeArrowheads="1"/>
          </p:cNvPicPr>
          <p:nvPr/>
        </p:nvPicPr>
        <p:blipFill>
          <a:blip r:embed="rId3" cstate="print">
            <a:lum bright="10000" contrast="-21000"/>
          </a:blip>
          <a:srcRect/>
          <a:stretch>
            <a:fillRect/>
          </a:stretch>
        </p:blipFill>
        <p:spPr bwMode="auto">
          <a:xfrm>
            <a:off x="0" y="0"/>
            <a:ext cx="9144000" cy="192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44450" contourW="12700">
            <a:bevelT w="158750" h="152400" prst="riblet"/>
            <a:bevelB w="146050" h="107950" prst="hardEdge"/>
          </a:sp3d>
        </p:spPr>
      </p:pic>
      <p:sp>
        <p:nvSpPr>
          <p:cNvPr id="4" name="Rectangle 3"/>
          <p:cNvSpPr/>
          <p:nvPr/>
        </p:nvSpPr>
        <p:spPr>
          <a:xfrm>
            <a:off x="424259" y="2200040"/>
            <a:ext cx="82186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attention!</a:t>
            </a:r>
          </a:p>
          <a:p>
            <a:pPr algn="ctr">
              <a:defRPr/>
            </a:pP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i="1" dirty="0" smtClean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Questions...</a:t>
            </a:r>
          </a:p>
          <a:p>
            <a:pPr algn="ctr">
              <a:defRPr/>
            </a:pPr>
            <a:endParaRPr lang="ka-GE" sz="2800" b="1" dirty="0" smtClean="0">
              <a:solidFill>
                <a:srgbClr val="0070C0"/>
              </a:solidFill>
            </a:endParaRPr>
          </a:p>
          <a:p>
            <a:pPr algn="just">
              <a:defRPr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ppapiashvili\Desktop\red_question_mark_circle_clip_art_983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42000"/>
          </a:blip>
          <a:srcRect/>
          <a:stretch>
            <a:fillRect/>
          </a:stretch>
        </p:blipFill>
        <p:spPr bwMode="auto">
          <a:xfrm>
            <a:off x="5762555" y="3390595"/>
            <a:ext cx="2057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1998961B2DC4CBF1DAEBCB9DDE75C" ma:contentTypeVersion="0" ma:contentTypeDescription="Create a new document." ma:contentTypeScope="" ma:versionID="8eac3c3dab8b35844fa147163d8360d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85929-0F60-47AB-B5DD-739ACE60DC6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0E00AF1-098B-4F3A-885C-0C6EE87A1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61C48CF-2B9E-4FBE-B4FC-79B7A59DB2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8631</TotalTime>
  <Words>385</Words>
  <Application>Microsoft Office PowerPoint</Application>
  <PresentationFormat>On-screen Show (4:3)</PresentationFormat>
  <Paragraphs>129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Concourse</vt:lpstr>
      <vt:lpstr>National Bureau of Enforcement</vt:lpstr>
      <vt:lpstr>C o n t e n t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სათაური</dc:title>
  <dc:creator>nchichua</dc:creator>
  <cp:lastModifiedBy>NMelia</cp:lastModifiedBy>
  <cp:revision>572</cp:revision>
  <dcterms:created xsi:type="dcterms:W3CDTF">2010-11-03T13:53:52Z</dcterms:created>
  <dcterms:modified xsi:type="dcterms:W3CDTF">2011-06-20T10:27:34Z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0x010100BEE1998961B2DC4CBF1DAEBCB9DDE75C</vt:lpwstr>
  </property>
</Properties>
</file>